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7E51F1-0747-4E7D-A0EA-4FC25EDC7A85}" v="961" dt="2024-10-04T09:11:33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7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hra Tuisku" userId="2df6eeb5-78bb-4e09-919b-5b1a623a522d" providerId="ADAL" clId="{6077D084-FA02-4C91-AF3F-E0A9E2B943E1}"/>
    <pc:docChg chg="modSld">
      <pc:chgData name="Kahra Tuisku" userId="2df6eeb5-78bb-4e09-919b-5b1a623a522d" providerId="ADAL" clId="{6077D084-FA02-4C91-AF3F-E0A9E2B943E1}" dt="2024-10-02T06:54:45.944" v="18"/>
      <pc:docMkLst>
        <pc:docMk/>
      </pc:docMkLst>
      <pc:sldChg chg="modSp">
        <pc:chgData name="Kahra Tuisku" userId="2df6eeb5-78bb-4e09-919b-5b1a623a522d" providerId="ADAL" clId="{6077D084-FA02-4C91-AF3F-E0A9E2B943E1}" dt="2024-10-02T06:53:45.416" v="0"/>
        <pc:sldMkLst>
          <pc:docMk/>
          <pc:sldMk cId="4055510099" sldId="257"/>
        </pc:sldMkLst>
        <pc:spChg chg="mod">
          <ac:chgData name="Kahra Tuisku" userId="2df6eeb5-78bb-4e09-919b-5b1a623a522d" providerId="ADAL" clId="{6077D084-FA02-4C91-AF3F-E0A9E2B943E1}" dt="2024-10-02T06:53:45.416" v="0"/>
          <ac:spMkLst>
            <pc:docMk/>
            <pc:sldMk cId="4055510099" sldId="257"/>
            <ac:spMk id="3" creationId="{BA96D666-E739-A0C9-D113-C5AD802BC22E}"/>
          </ac:spMkLst>
        </pc:spChg>
      </pc:sldChg>
      <pc:sldChg chg="modSp">
        <pc:chgData name="Kahra Tuisku" userId="2df6eeb5-78bb-4e09-919b-5b1a623a522d" providerId="ADAL" clId="{6077D084-FA02-4C91-AF3F-E0A9E2B943E1}" dt="2024-10-02T06:53:50.113" v="1"/>
        <pc:sldMkLst>
          <pc:docMk/>
          <pc:sldMk cId="3474954508" sldId="258"/>
        </pc:sldMkLst>
        <pc:spChg chg="mod">
          <ac:chgData name="Kahra Tuisku" userId="2df6eeb5-78bb-4e09-919b-5b1a623a522d" providerId="ADAL" clId="{6077D084-FA02-4C91-AF3F-E0A9E2B943E1}" dt="2024-10-02T06:53:50.113" v="1"/>
          <ac:spMkLst>
            <pc:docMk/>
            <pc:sldMk cId="3474954508" sldId="258"/>
            <ac:spMk id="3" creationId="{4D42E7AA-052D-ECBD-EE66-4075D9532827}"/>
          </ac:spMkLst>
        </pc:spChg>
      </pc:sldChg>
      <pc:sldChg chg="modSp">
        <pc:chgData name="Kahra Tuisku" userId="2df6eeb5-78bb-4e09-919b-5b1a623a522d" providerId="ADAL" clId="{6077D084-FA02-4C91-AF3F-E0A9E2B943E1}" dt="2024-10-02T06:53:54.085" v="2"/>
        <pc:sldMkLst>
          <pc:docMk/>
          <pc:sldMk cId="3431767370" sldId="259"/>
        </pc:sldMkLst>
        <pc:spChg chg="mod">
          <ac:chgData name="Kahra Tuisku" userId="2df6eeb5-78bb-4e09-919b-5b1a623a522d" providerId="ADAL" clId="{6077D084-FA02-4C91-AF3F-E0A9E2B943E1}" dt="2024-10-02T06:53:54.085" v="2"/>
          <ac:spMkLst>
            <pc:docMk/>
            <pc:sldMk cId="3431767370" sldId="259"/>
            <ac:spMk id="3" creationId="{C9FE7B49-7787-3672-C608-17B3C28E2486}"/>
          </ac:spMkLst>
        </pc:spChg>
      </pc:sldChg>
      <pc:sldChg chg="modSp">
        <pc:chgData name="Kahra Tuisku" userId="2df6eeb5-78bb-4e09-919b-5b1a623a522d" providerId="ADAL" clId="{6077D084-FA02-4C91-AF3F-E0A9E2B943E1}" dt="2024-10-02T06:54:00.726" v="5"/>
        <pc:sldMkLst>
          <pc:docMk/>
          <pc:sldMk cId="4127063312" sldId="260"/>
        </pc:sldMkLst>
        <pc:spChg chg="mod">
          <ac:chgData name="Kahra Tuisku" userId="2df6eeb5-78bb-4e09-919b-5b1a623a522d" providerId="ADAL" clId="{6077D084-FA02-4C91-AF3F-E0A9E2B943E1}" dt="2024-10-02T06:54:00.726" v="5"/>
          <ac:spMkLst>
            <pc:docMk/>
            <pc:sldMk cId="4127063312" sldId="260"/>
            <ac:spMk id="3" creationId="{18111F0B-3B72-C9A1-15C1-A44F26BEC56E}"/>
          </ac:spMkLst>
        </pc:spChg>
      </pc:sldChg>
      <pc:sldChg chg="modSp">
        <pc:chgData name="Kahra Tuisku" userId="2df6eeb5-78bb-4e09-919b-5b1a623a522d" providerId="ADAL" clId="{6077D084-FA02-4C91-AF3F-E0A9E2B943E1}" dt="2024-10-02T06:54:07.695" v="6"/>
        <pc:sldMkLst>
          <pc:docMk/>
          <pc:sldMk cId="3150287577" sldId="261"/>
        </pc:sldMkLst>
        <pc:spChg chg="mod">
          <ac:chgData name="Kahra Tuisku" userId="2df6eeb5-78bb-4e09-919b-5b1a623a522d" providerId="ADAL" clId="{6077D084-FA02-4C91-AF3F-E0A9E2B943E1}" dt="2024-10-02T06:54:07.695" v="6"/>
          <ac:spMkLst>
            <pc:docMk/>
            <pc:sldMk cId="3150287577" sldId="261"/>
            <ac:spMk id="3" creationId="{C5A88A2B-4FAE-8F67-B1BC-D22C2D582A93}"/>
          </ac:spMkLst>
        </pc:spChg>
      </pc:sldChg>
      <pc:sldChg chg="modSp">
        <pc:chgData name="Kahra Tuisku" userId="2df6eeb5-78bb-4e09-919b-5b1a623a522d" providerId="ADAL" clId="{6077D084-FA02-4C91-AF3F-E0A9E2B943E1}" dt="2024-10-02T06:54:13.014" v="7"/>
        <pc:sldMkLst>
          <pc:docMk/>
          <pc:sldMk cId="2397296402" sldId="263"/>
        </pc:sldMkLst>
        <pc:spChg chg="mod">
          <ac:chgData name="Kahra Tuisku" userId="2df6eeb5-78bb-4e09-919b-5b1a623a522d" providerId="ADAL" clId="{6077D084-FA02-4C91-AF3F-E0A9E2B943E1}" dt="2024-10-02T06:54:13.014" v="7"/>
          <ac:spMkLst>
            <pc:docMk/>
            <pc:sldMk cId="2397296402" sldId="263"/>
            <ac:spMk id="3" creationId="{A087F804-DF67-D2B2-E60C-28A8365A6E08}"/>
          </ac:spMkLst>
        </pc:spChg>
      </pc:sldChg>
      <pc:sldChg chg="modSp">
        <pc:chgData name="Kahra Tuisku" userId="2df6eeb5-78bb-4e09-919b-5b1a623a522d" providerId="ADAL" clId="{6077D084-FA02-4C91-AF3F-E0A9E2B943E1}" dt="2024-10-02T06:54:18.182" v="8"/>
        <pc:sldMkLst>
          <pc:docMk/>
          <pc:sldMk cId="1711712932" sldId="264"/>
        </pc:sldMkLst>
        <pc:spChg chg="mod">
          <ac:chgData name="Kahra Tuisku" userId="2df6eeb5-78bb-4e09-919b-5b1a623a522d" providerId="ADAL" clId="{6077D084-FA02-4C91-AF3F-E0A9E2B943E1}" dt="2024-10-02T06:54:18.182" v="8"/>
          <ac:spMkLst>
            <pc:docMk/>
            <pc:sldMk cId="1711712932" sldId="264"/>
            <ac:spMk id="8" creationId="{A61EE3C6-AD32-D697-825E-DEF054E88B91}"/>
          </ac:spMkLst>
        </pc:spChg>
      </pc:sldChg>
      <pc:sldChg chg="modSp">
        <pc:chgData name="Kahra Tuisku" userId="2df6eeb5-78bb-4e09-919b-5b1a623a522d" providerId="ADAL" clId="{6077D084-FA02-4C91-AF3F-E0A9E2B943E1}" dt="2024-10-02T06:54:24.802" v="9"/>
        <pc:sldMkLst>
          <pc:docMk/>
          <pc:sldMk cId="4181611311" sldId="265"/>
        </pc:sldMkLst>
        <pc:spChg chg="mod">
          <ac:chgData name="Kahra Tuisku" userId="2df6eeb5-78bb-4e09-919b-5b1a623a522d" providerId="ADAL" clId="{6077D084-FA02-4C91-AF3F-E0A9E2B943E1}" dt="2024-10-02T06:54:24.802" v="9"/>
          <ac:spMkLst>
            <pc:docMk/>
            <pc:sldMk cId="4181611311" sldId="265"/>
            <ac:spMk id="3" creationId="{FCDA63B8-5BFB-DD2B-2C55-234931A0F6D8}"/>
          </ac:spMkLst>
        </pc:spChg>
      </pc:sldChg>
      <pc:sldChg chg="modSp">
        <pc:chgData name="Kahra Tuisku" userId="2df6eeb5-78bb-4e09-919b-5b1a623a522d" providerId="ADAL" clId="{6077D084-FA02-4C91-AF3F-E0A9E2B943E1}" dt="2024-10-02T06:54:28.712" v="10"/>
        <pc:sldMkLst>
          <pc:docMk/>
          <pc:sldMk cId="1243676496" sldId="267"/>
        </pc:sldMkLst>
        <pc:spChg chg="mod">
          <ac:chgData name="Kahra Tuisku" userId="2df6eeb5-78bb-4e09-919b-5b1a623a522d" providerId="ADAL" clId="{6077D084-FA02-4C91-AF3F-E0A9E2B943E1}" dt="2024-10-02T06:54:28.712" v="10"/>
          <ac:spMkLst>
            <pc:docMk/>
            <pc:sldMk cId="1243676496" sldId="267"/>
            <ac:spMk id="3" creationId="{FCDA63B8-5BFB-DD2B-2C55-234931A0F6D8}"/>
          </ac:spMkLst>
        </pc:spChg>
      </pc:sldChg>
      <pc:sldChg chg="modSp">
        <pc:chgData name="Kahra Tuisku" userId="2df6eeb5-78bb-4e09-919b-5b1a623a522d" providerId="ADAL" clId="{6077D084-FA02-4C91-AF3F-E0A9E2B943E1}" dt="2024-10-02T06:54:32.625" v="11"/>
        <pc:sldMkLst>
          <pc:docMk/>
          <pc:sldMk cId="4048852432" sldId="268"/>
        </pc:sldMkLst>
        <pc:spChg chg="mod">
          <ac:chgData name="Kahra Tuisku" userId="2df6eeb5-78bb-4e09-919b-5b1a623a522d" providerId="ADAL" clId="{6077D084-FA02-4C91-AF3F-E0A9E2B943E1}" dt="2024-10-02T06:54:32.625" v="11"/>
          <ac:spMkLst>
            <pc:docMk/>
            <pc:sldMk cId="4048852432" sldId="268"/>
            <ac:spMk id="3" creationId="{FCDA63B8-5BFB-DD2B-2C55-234931A0F6D8}"/>
          </ac:spMkLst>
        </pc:spChg>
      </pc:sldChg>
      <pc:sldChg chg="modSp">
        <pc:chgData name="Kahra Tuisku" userId="2df6eeb5-78bb-4e09-919b-5b1a623a522d" providerId="ADAL" clId="{6077D084-FA02-4C91-AF3F-E0A9E2B943E1}" dt="2024-10-02T06:54:45.944" v="18"/>
        <pc:sldMkLst>
          <pc:docMk/>
          <pc:sldMk cId="225311749" sldId="269"/>
        </pc:sldMkLst>
        <pc:spChg chg="mod">
          <ac:chgData name="Kahra Tuisku" userId="2df6eeb5-78bb-4e09-919b-5b1a623a522d" providerId="ADAL" clId="{6077D084-FA02-4C91-AF3F-E0A9E2B943E1}" dt="2024-10-02T06:54:45.944" v="18"/>
          <ac:spMkLst>
            <pc:docMk/>
            <pc:sldMk cId="225311749" sldId="269"/>
            <ac:spMk id="3" creationId="{FCDA63B8-5BFB-DD2B-2C55-234931A0F6D8}"/>
          </ac:spMkLst>
        </pc:spChg>
      </pc:sldChg>
    </pc:docChg>
  </pc:docChgLst>
  <pc:docChgLst>
    <pc:chgData name="Kahra Tuisku" userId="2df6eeb5-78bb-4e09-919b-5b1a623a522d" providerId="ADAL" clId="{3C7E51F1-0747-4E7D-A0EA-4FC25EDC7A85}"/>
    <pc:docChg chg="undo redo custSel addSld delSld modSld sldOrd">
      <pc:chgData name="Kahra Tuisku" userId="2df6eeb5-78bb-4e09-919b-5b1a623a522d" providerId="ADAL" clId="{3C7E51F1-0747-4E7D-A0EA-4FC25EDC7A85}" dt="2024-10-04T09:15:47.389" v="13367" actId="20577"/>
      <pc:docMkLst>
        <pc:docMk/>
      </pc:docMkLst>
      <pc:sldChg chg="addSp modSp mod">
        <pc:chgData name="Kahra Tuisku" userId="2df6eeb5-78bb-4e09-919b-5b1a623a522d" providerId="ADAL" clId="{3C7E51F1-0747-4E7D-A0EA-4FC25EDC7A85}" dt="2024-10-01T12:16:32.178" v="154" actId="1076"/>
        <pc:sldMkLst>
          <pc:docMk/>
          <pc:sldMk cId="109857222" sldId="256"/>
        </pc:sldMkLst>
        <pc:spChg chg="mod">
          <ac:chgData name="Kahra Tuisku" userId="2df6eeb5-78bb-4e09-919b-5b1a623a522d" providerId="ADAL" clId="{3C7E51F1-0747-4E7D-A0EA-4FC25EDC7A85}" dt="2024-10-01T12:14:47.972" v="89" actId="25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hra Tuisku" userId="2df6eeb5-78bb-4e09-919b-5b1a623a522d" providerId="ADAL" clId="{3C7E51F1-0747-4E7D-A0EA-4FC25EDC7A85}" dt="2024-10-01T12:15:11.238" v="109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ahra Tuisku" userId="2df6eeb5-78bb-4e09-919b-5b1a623a522d" providerId="ADAL" clId="{3C7E51F1-0747-4E7D-A0EA-4FC25EDC7A85}" dt="2024-10-01T12:16:32.178" v="154" actId="1076"/>
          <ac:spMkLst>
            <pc:docMk/>
            <pc:sldMk cId="109857222" sldId="256"/>
            <ac:spMk id="4" creationId="{ABD137F0-8E98-4E4B-CE2C-B453B22DFDC6}"/>
          </ac:spMkLst>
        </pc:spChg>
      </pc:sldChg>
      <pc:sldChg chg="addSp modSp new mod">
        <pc:chgData name="Kahra Tuisku" userId="2df6eeb5-78bb-4e09-919b-5b1a623a522d" providerId="ADAL" clId="{3C7E51F1-0747-4E7D-A0EA-4FC25EDC7A85}" dt="2024-10-01T12:45:53.631" v="1125" actId="14100"/>
        <pc:sldMkLst>
          <pc:docMk/>
          <pc:sldMk cId="4055510099" sldId="257"/>
        </pc:sldMkLst>
        <pc:spChg chg="mod">
          <ac:chgData name="Kahra Tuisku" userId="2df6eeb5-78bb-4e09-919b-5b1a623a522d" providerId="ADAL" clId="{3C7E51F1-0747-4E7D-A0EA-4FC25EDC7A85}" dt="2024-10-01T12:45:53.631" v="1125" actId="14100"/>
          <ac:spMkLst>
            <pc:docMk/>
            <pc:sldMk cId="4055510099" sldId="257"/>
            <ac:spMk id="2" creationId="{B2EB5A18-7A2A-E606-D11F-40B8B4133C29}"/>
          </ac:spMkLst>
        </pc:spChg>
        <pc:spChg chg="mod">
          <ac:chgData name="Kahra Tuisku" userId="2df6eeb5-78bb-4e09-919b-5b1a623a522d" providerId="ADAL" clId="{3C7E51F1-0747-4E7D-A0EA-4FC25EDC7A85}" dt="2024-10-01T12:35:53.383" v="1056" actId="20577"/>
          <ac:spMkLst>
            <pc:docMk/>
            <pc:sldMk cId="4055510099" sldId="257"/>
            <ac:spMk id="3" creationId="{BA96D666-E739-A0C9-D113-C5AD802BC22E}"/>
          </ac:spMkLst>
        </pc:spChg>
        <pc:picChg chg="add mod modCrop">
          <ac:chgData name="Kahra Tuisku" userId="2df6eeb5-78bb-4e09-919b-5b1a623a522d" providerId="ADAL" clId="{3C7E51F1-0747-4E7D-A0EA-4FC25EDC7A85}" dt="2024-10-01T12:41:19.854" v="1114" actId="1076"/>
          <ac:picMkLst>
            <pc:docMk/>
            <pc:sldMk cId="4055510099" sldId="257"/>
            <ac:picMk id="5" creationId="{80E1F3C0-CDB8-19A2-E851-9CF15F2427F1}"/>
          </ac:picMkLst>
        </pc:picChg>
        <pc:picChg chg="add mod">
          <ac:chgData name="Kahra Tuisku" userId="2df6eeb5-78bb-4e09-919b-5b1a623a522d" providerId="ADAL" clId="{3C7E51F1-0747-4E7D-A0EA-4FC25EDC7A85}" dt="2024-10-01T12:41:50.100" v="1123" actId="1076"/>
          <ac:picMkLst>
            <pc:docMk/>
            <pc:sldMk cId="4055510099" sldId="257"/>
            <ac:picMk id="7" creationId="{CE6207F8-37EF-7CDD-CEAC-9B0DAEE00951}"/>
          </ac:picMkLst>
        </pc:picChg>
      </pc:sldChg>
      <pc:sldChg chg="addSp modSp new mod">
        <pc:chgData name="Kahra Tuisku" userId="2df6eeb5-78bb-4e09-919b-5b1a623a522d" providerId="ADAL" clId="{3C7E51F1-0747-4E7D-A0EA-4FC25EDC7A85}" dt="2024-10-01T13:47:00.377" v="3523" actId="6549"/>
        <pc:sldMkLst>
          <pc:docMk/>
          <pc:sldMk cId="3474954508" sldId="258"/>
        </pc:sldMkLst>
        <pc:spChg chg="mod">
          <ac:chgData name="Kahra Tuisku" userId="2df6eeb5-78bb-4e09-919b-5b1a623a522d" providerId="ADAL" clId="{3C7E51F1-0747-4E7D-A0EA-4FC25EDC7A85}" dt="2024-10-01T13:47:00.377" v="3523" actId="6549"/>
          <ac:spMkLst>
            <pc:docMk/>
            <pc:sldMk cId="3474954508" sldId="258"/>
            <ac:spMk id="2" creationId="{C3C76B66-CA86-210B-3C2C-9DDBFB77441C}"/>
          </ac:spMkLst>
        </pc:spChg>
        <pc:spChg chg="mod">
          <ac:chgData name="Kahra Tuisku" userId="2df6eeb5-78bb-4e09-919b-5b1a623a522d" providerId="ADAL" clId="{3C7E51F1-0747-4E7D-A0EA-4FC25EDC7A85}" dt="2024-10-01T13:06:58.354" v="2201" actId="20577"/>
          <ac:spMkLst>
            <pc:docMk/>
            <pc:sldMk cId="3474954508" sldId="258"/>
            <ac:spMk id="3" creationId="{4D42E7AA-052D-ECBD-EE66-4075D9532827}"/>
          </ac:spMkLst>
        </pc:spChg>
        <pc:picChg chg="add mod">
          <ac:chgData name="Kahra Tuisku" userId="2df6eeb5-78bb-4e09-919b-5b1a623a522d" providerId="ADAL" clId="{3C7E51F1-0747-4E7D-A0EA-4FC25EDC7A85}" dt="2024-10-01T13:02:56.693" v="2179" actId="1076"/>
          <ac:picMkLst>
            <pc:docMk/>
            <pc:sldMk cId="3474954508" sldId="258"/>
            <ac:picMk id="5" creationId="{F9E9C5D4-267D-ECF9-0185-46C94DC1834B}"/>
          </ac:picMkLst>
        </pc:picChg>
        <pc:picChg chg="add mod">
          <ac:chgData name="Kahra Tuisku" userId="2df6eeb5-78bb-4e09-919b-5b1a623a522d" providerId="ADAL" clId="{3C7E51F1-0747-4E7D-A0EA-4FC25EDC7A85}" dt="2024-10-01T13:01:22.724" v="2174" actId="1076"/>
          <ac:picMkLst>
            <pc:docMk/>
            <pc:sldMk cId="3474954508" sldId="258"/>
            <ac:picMk id="1026" creationId="{7248A01D-2837-D276-01F5-FB7746BD7C68}"/>
          </ac:picMkLst>
        </pc:picChg>
      </pc:sldChg>
      <pc:sldChg chg="modSp new mod">
        <pc:chgData name="Kahra Tuisku" userId="2df6eeb5-78bb-4e09-919b-5b1a623a522d" providerId="ADAL" clId="{3C7E51F1-0747-4E7D-A0EA-4FC25EDC7A85}" dt="2024-10-04T09:07:08.989" v="13131" actId="20577"/>
        <pc:sldMkLst>
          <pc:docMk/>
          <pc:sldMk cId="3431767370" sldId="259"/>
        </pc:sldMkLst>
        <pc:spChg chg="mod">
          <ac:chgData name="Kahra Tuisku" userId="2df6eeb5-78bb-4e09-919b-5b1a623a522d" providerId="ADAL" clId="{3C7E51F1-0747-4E7D-A0EA-4FC25EDC7A85}" dt="2024-10-01T13:15:33.821" v="2428" actId="122"/>
          <ac:spMkLst>
            <pc:docMk/>
            <pc:sldMk cId="3431767370" sldId="259"/>
            <ac:spMk id="2" creationId="{4BF722FF-6C84-9E2B-A075-6205D58893D1}"/>
          </ac:spMkLst>
        </pc:spChg>
        <pc:spChg chg="mod">
          <ac:chgData name="Kahra Tuisku" userId="2df6eeb5-78bb-4e09-919b-5b1a623a522d" providerId="ADAL" clId="{3C7E51F1-0747-4E7D-A0EA-4FC25EDC7A85}" dt="2024-10-04T09:07:08.989" v="13131" actId="20577"/>
          <ac:spMkLst>
            <pc:docMk/>
            <pc:sldMk cId="3431767370" sldId="259"/>
            <ac:spMk id="3" creationId="{C9FE7B49-7787-3672-C608-17B3C28E2486}"/>
          </ac:spMkLst>
        </pc:spChg>
      </pc:sldChg>
      <pc:sldChg chg="addSp modSp new mod">
        <pc:chgData name="Kahra Tuisku" userId="2df6eeb5-78bb-4e09-919b-5b1a623a522d" providerId="ADAL" clId="{3C7E51F1-0747-4E7D-A0EA-4FC25EDC7A85}" dt="2024-10-04T09:13:57.329" v="13328" actId="20577"/>
        <pc:sldMkLst>
          <pc:docMk/>
          <pc:sldMk cId="4127063312" sldId="260"/>
        </pc:sldMkLst>
        <pc:spChg chg="mod">
          <ac:chgData name="Kahra Tuisku" userId="2df6eeb5-78bb-4e09-919b-5b1a623a522d" providerId="ADAL" clId="{3C7E51F1-0747-4E7D-A0EA-4FC25EDC7A85}" dt="2024-10-01T13:28:19.693" v="2858" actId="14100"/>
          <ac:spMkLst>
            <pc:docMk/>
            <pc:sldMk cId="4127063312" sldId="260"/>
            <ac:spMk id="2" creationId="{043616B7-7675-B03F-A50F-ABBDEFA25533}"/>
          </ac:spMkLst>
        </pc:spChg>
        <pc:spChg chg="mod">
          <ac:chgData name="Kahra Tuisku" userId="2df6eeb5-78bb-4e09-919b-5b1a623a522d" providerId="ADAL" clId="{3C7E51F1-0747-4E7D-A0EA-4FC25EDC7A85}" dt="2024-10-04T09:13:57.329" v="13328" actId="20577"/>
          <ac:spMkLst>
            <pc:docMk/>
            <pc:sldMk cId="4127063312" sldId="260"/>
            <ac:spMk id="3" creationId="{18111F0B-3B72-C9A1-15C1-A44F26BEC56E}"/>
          </ac:spMkLst>
        </pc:spChg>
        <pc:spChg chg="add mod">
          <ac:chgData name="Kahra Tuisku" userId="2df6eeb5-78bb-4e09-919b-5b1a623a522d" providerId="ADAL" clId="{3C7E51F1-0747-4E7D-A0EA-4FC25EDC7A85}" dt="2024-10-04T08:21:25.744" v="12994" actId="20577"/>
          <ac:spMkLst>
            <pc:docMk/>
            <pc:sldMk cId="4127063312" sldId="260"/>
            <ac:spMk id="4" creationId="{C8F5977A-4974-BAD6-DFB1-48F4720408FA}"/>
          </ac:spMkLst>
        </pc:spChg>
        <pc:picChg chg="add mod">
          <ac:chgData name="Kahra Tuisku" userId="2df6eeb5-78bb-4e09-919b-5b1a623a522d" providerId="ADAL" clId="{3C7E51F1-0747-4E7D-A0EA-4FC25EDC7A85}" dt="2024-10-01T13:45:18.325" v="3516" actId="207"/>
          <ac:picMkLst>
            <pc:docMk/>
            <pc:sldMk cId="4127063312" sldId="260"/>
            <ac:picMk id="5" creationId="{2EE3D540-37AE-22BB-5960-58EE5E89CAA0}"/>
          </ac:picMkLst>
        </pc:picChg>
        <pc:picChg chg="add mod">
          <ac:chgData name="Kahra Tuisku" userId="2df6eeb5-78bb-4e09-919b-5b1a623a522d" providerId="ADAL" clId="{3C7E51F1-0747-4E7D-A0EA-4FC25EDC7A85}" dt="2024-10-01T13:45:18.325" v="3516" actId="207"/>
          <ac:picMkLst>
            <pc:docMk/>
            <pc:sldMk cId="4127063312" sldId="260"/>
            <ac:picMk id="6" creationId="{CDEA9E3A-6ACF-4973-7BAE-6094DADE199E}"/>
          </ac:picMkLst>
        </pc:picChg>
      </pc:sldChg>
      <pc:sldChg chg="addSp modSp new mod">
        <pc:chgData name="Kahra Tuisku" userId="2df6eeb5-78bb-4e09-919b-5b1a623a522d" providerId="ADAL" clId="{3C7E51F1-0747-4E7D-A0EA-4FC25EDC7A85}" dt="2024-10-04T08:21:45.316" v="12997" actId="20577"/>
        <pc:sldMkLst>
          <pc:docMk/>
          <pc:sldMk cId="3150287577" sldId="261"/>
        </pc:sldMkLst>
        <pc:spChg chg="mod">
          <ac:chgData name="Kahra Tuisku" userId="2df6eeb5-78bb-4e09-919b-5b1a623a522d" providerId="ADAL" clId="{3C7E51F1-0747-4E7D-A0EA-4FC25EDC7A85}" dt="2024-10-01T13:36:24.225" v="2916" actId="20577"/>
          <ac:spMkLst>
            <pc:docMk/>
            <pc:sldMk cId="3150287577" sldId="261"/>
            <ac:spMk id="2" creationId="{DC5C3841-81A6-DD3D-DB37-0F832C5827F8}"/>
          </ac:spMkLst>
        </pc:spChg>
        <pc:spChg chg="mod">
          <ac:chgData name="Kahra Tuisku" userId="2df6eeb5-78bb-4e09-919b-5b1a623a522d" providerId="ADAL" clId="{3C7E51F1-0747-4E7D-A0EA-4FC25EDC7A85}" dt="2024-10-01T15:16:49.397" v="4561" actId="20577"/>
          <ac:spMkLst>
            <pc:docMk/>
            <pc:sldMk cId="3150287577" sldId="261"/>
            <ac:spMk id="3" creationId="{C5A88A2B-4FAE-8F67-B1BC-D22C2D582A93}"/>
          </ac:spMkLst>
        </pc:spChg>
        <pc:spChg chg="add mod">
          <ac:chgData name="Kahra Tuisku" userId="2df6eeb5-78bb-4e09-919b-5b1a623a522d" providerId="ADAL" clId="{3C7E51F1-0747-4E7D-A0EA-4FC25EDC7A85}" dt="2024-10-04T08:21:45.316" v="12997" actId="20577"/>
          <ac:spMkLst>
            <pc:docMk/>
            <pc:sldMk cId="3150287577" sldId="261"/>
            <ac:spMk id="4" creationId="{C60A8F1D-1CFA-21F5-61B3-F9F1BE2E4ABE}"/>
          </ac:spMkLst>
        </pc:spChg>
        <pc:picChg chg="add mod">
          <ac:chgData name="Kahra Tuisku" userId="2df6eeb5-78bb-4e09-919b-5b1a623a522d" providerId="ADAL" clId="{3C7E51F1-0747-4E7D-A0EA-4FC25EDC7A85}" dt="2024-10-01T13:44:54.953" v="3514" actId="207"/>
          <ac:picMkLst>
            <pc:docMk/>
            <pc:sldMk cId="3150287577" sldId="261"/>
            <ac:picMk id="5" creationId="{56016BD7-95B3-270F-4E73-31F39CCF80CC}"/>
          </ac:picMkLst>
        </pc:picChg>
        <pc:picChg chg="add mod">
          <ac:chgData name="Kahra Tuisku" userId="2df6eeb5-78bb-4e09-919b-5b1a623a522d" providerId="ADAL" clId="{3C7E51F1-0747-4E7D-A0EA-4FC25EDC7A85}" dt="2024-10-01T13:44:49.538" v="3513" actId="207"/>
          <ac:picMkLst>
            <pc:docMk/>
            <pc:sldMk cId="3150287577" sldId="261"/>
            <ac:picMk id="6" creationId="{2A63B00B-F19C-2E54-40DD-141D765241C8}"/>
          </ac:picMkLst>
        </pc:picChg>
      </pc:sldChg>
      <pc:sldChg chg="addSp delSp modSp new mod">
        <pc:chgData name="Kahra Tuisku" userId="2df6eeb5-78bb-4e09-919b-5b1a623a522d" providerId="ADAL" clId="{3C7E51F1-0747-4E7D-A0EA-4FC25EDC7A85}" dt="2024-10-01T13:56:04.576" v="3755" actId="692"/>
        <pc:sldMkLst>
          <pc:docMk/>
          <pc:sldMk cId="3363387872" sldId="262"/>
        </pc:sldMkLst>
        <pc:spChg chg="mod">
          <ac:chgData name="Kahra Tuisku" userId="2df6eeb5-78bb-4e09-919b-5b1a623a522d" providerId="ADAL" clId="{3C7E51F1-0747-4E7D-A0EA-4FC25EDC7A85}" dt="2024-10-01T13:48:57.734" v="3549" actId="20577"/>
          <ac:spMkLst>
            <pc:docMk/>
            <pc:sldMk cId="3363387872" sldId="262"/>
            <ac:spMk id="2" creationId="{17CB7139-1132-58BF-BF22-F2326FD35480}"/>
          </ac:spMkLst>
        </pc:spChg>
        <pc:spChg chg="del">
          <ac:chgData name="Kahra Tuisku" userId="2df6eeb5-78bb-4e09-919b-5b1a623a522d" providerId="ADAL" clId="{3C7E51F1-0747-4E7D-A0EA-4FC25EDC7A85}" dt="2024-10-01T13:49:11.838" v="3550" actId="478"/>
          <ac:spMkLst>
            <pc:docMk/>
            <pc:sldMk cId="3363387872" sldId="262"/>
            <ac:spMk id="3" creationId="{D943B903-4E20-07B3-459F-92113F3A597A}"/>
          </ac:spMkLst>
        </pc:spChg>
        <pc:picChg chg="add mod">
          <ac:chgData name="Kahra Tuisku" userId="2df6eeb5-78bb-4e09-919b-5b1a623a522d" providerId="ADAL" clId="{3C7E51F1-0747-4E7D-A0EA-4FC25EDC7A85}" dt="2024-10-01T13:55:40.516" v="3749" actId="1076"/>
          <ac:picMkLst>
            <pc:docMk/>
            <pc:sldMk cId="3363387872" sldId="262"/>
            <ac:picMk id="5" creationId="{C50A4720-5A25-B300-12BF-4A2FD01D1DD2}"/>
          </ac:picMkLst>
        </pc:picChg>
        <pc:picChg chg="add mod">
          <ac:chgData name="Kahra Tuisku" userId="2df6eeb5-78bb-4e09-919b-5b1a623a522d" providerId="ADAL" clId="{3C7E51F1-0747-4E7D-A0EA-4FC25EDC7A85}" dt="2024-10-01T13:56:04.576" v="3755" actId="692"/>
          <ac:picMkLst>
            <pc:docMk/>
            <pc:sldMk cId="3363387872" sldId="262"/>
            <ac:picMk id="7" creationId="{622B87FF-147E-7E4E-3021-E5F4EADAFCE3}"/>
          </ac:picMkLst>
        </pc:picChg>
      </pc:sldChg>
      <pc:sldChg chg="addSp delSp modSp new mod setBg setClrOvrMap">
        <pc:chgData name="Kahra Tuisku" userId="2df6eeb5-78bb-4e09-919b-5b1a623a522d" providerId="ADAL" clId="{3C7E51F1-0747-4E7D-A0EA-4FC25EDC7A85}" dt="2024-10-01T15:36:00.076" v="5200"/>
        <pc:sldMkLst>
          <pc:docMk/>
          <pc:sldMk cId="2397296402" sldId="263"/>
        </pc:sldMkLst>
        <pc:spChg chg="mod">
          <ac:chgData name="Kahra Tuisku" userId="2df6eeb5-78bb-4e09-919b-5b1a623a522d" providerId="ADAL" clId="{3C7E51F1-0747-4E7D-A0EA-4FC25EDC7A85}" dt="2024-10-01T15:36:00.076" v="5200"/>
          <ac:spMkLst>
            <pc:docMk/>
            <pc:sldMk cId="2397296402" sldId="263"/>
            <ac:spMk id="2" creationId="{AD470168-C230-846D-992B-E60251D43879}"/>
          </ac:spMkLst>
        </pc:spChg>
        <pc:spChg chg="mod">
          <ac:chgData name="Kahra Tuisku" userId="2df6eeb5-78bb-4e09-919b-5b1a623a522d" providerId="ADAL" clId="{3C7E51F1-0747-4E7D-A0EA-4FC25EDC7A85}" dt="2024-10-01T15:12:38.442" v="4551" actId="20577"/>
          <ac:spMkLst>
            <pc:docMk/>
            <pc:sldMk cId="2397296402" sldId="263"/>
            <ac:spMk id="3" creationId="{A087F804-DF67-D2B2-E60C-28A8365A6E08}"/>
          </ac:spMkLst>
        </pc:spChg>
        <pc:spChg chg="add mod">
          <ac:chgData name="Kahra Tuisku" userId="2df6eeb5-78bb-4e09-919b-5b1a623a522d" providerId="ADAL" clId="{3C7E51F1-0747-4E7D-A0EA-4FC25EDC7A85}" dt="2024-10-01T15:20:33.289" v="4646" actId="207"/>
          <ac:spMkLst>
            <pc:docMk/>
            <pc:sldMk cId="2397296402" sldId="263"/>
            <ac:spMk id="8" creationId="{B015C223-0CAF-108D-73BF-0E3663B2F063}"/>
          </ac:spMkLst>
        </pc:spChg>
        <pc:spChg chg="add del mod">
          <ac:chgData name="Kahra Tuisku" userId="2df6eeb5-78bb-4e09-919b-5b1a623a522d" providerId="ADAL" clId="{3C7E51F1-0747-4E7D-A0EA-4FC25EDC7A85}" dt="2024-10-01T15:19:45.778" v="4641" actId="478"/>
          <ac:spMkLst>
            <pc:docMk/>
            <pc:sldMk cId="2397296402" sldId="263"/>
            <ac:spMk id="9" creationId="{CA93922B-FAB8-44E6-BAFF-13EC75E87C08}"/>
          </ac:spMkLst>
        </pc:spChg>
        <pc:spChg chg="add">
          <ac:chgData name="Kahra Tuisku" userId="2df6eeb5-78bb-4e09-919b-5b1a623a522d" providerId="ADAL" clId="{3C7E51F1-0747-4E7D-A0EA-4FC25EDC7A85}" dt="2024-10-01T13:59:31.916" v="3758" actId="26606"/>
          <ac:spMkLst>
            <pc:docMk/>
            <pc:sldMk cId="2397296402" sldId="263"/>
            <ac:spMk id="10" creationId="{95CB840F-8E41-4CA5-B79B-25CC80AD234A}"/>
          </ac:spMkLst>
        </pc:spChg>
        <pc:picChg chg="add mod">
          <ac:chgData name="Kahra Tuisku" userId="2df6eeb5-78bb-4e09-919b-5b1a623a522d" providerId="ADAL" clId="{3C7E51F1-0747-4E7D-A0EA-4FC25EDC7A85}" dt="2024-10-01T15:13:42.377" v="4556" actId="1076"/>
          <ac:picMkLst>
            <pc:docMk/>
            <pc:sldMk cId="2397296402" sldId="263"/>
            <ac:picMk id="5" creationId="{CCF81759-10E0-3363-06AB-F7D45476D1E3}"/>
          </ac:picMkLst>
        </pc:picChg>
        <pc:picChg chg="add mod">
          <ac:chgData name="Kahra Tuisku" userId="2df6eeb5-78bb-4e09-919b-5b1a623a522d" providerId="ADAL" clId="{3C7E51F1-0747-4E7D-A0EA-4FC25EDC7A85}" dt="2024-10-01T15:14:13.345" v="4560" actId="207"/>
          <ac:picMkLst>
            <pc:docMk/>
            <pc:sldMk cId="2397296402" sldId="263"/>
            <ac:picMk id="7" creationId="{86C0C9D8-3578-E2CE-81CD-20E37D16BAF2}"/>
          </ac:picMkLst>
        </pc:picChg>
        <pc:cxnChg chg="add mod">
          <ac:chgData name="Kahra Tuisku" userId="2df6eeb5-78bb-4e09-919b-5b1a623a522d" providerId="ADAL" clId="{3C7E51F1-0747-4E7D-A0EA-4FC25EDC7A85}" dt="2024-10-01T15:20:08.896" v="4645" actId="1582"/>
          <ac:cxnSpMkLst>
            <pc:docMk/>
            <pc:sldMk cId="2397296402" sldId="263"/>
            <ac:cxnSpMk id="12" creationId="{DC428E79-5976-34A4-658D-078E335BB6E4}"/>
          </ac:cxnSpMkLst>
        </pc:cxnChg>
      </pc:sldChg>
      <pc:sldChg chg="addSp delSp modSp new mod setBg">
        <pc:chgData name="Kahra Tuisku" userId="2df6eeb5-78bb-4e09-919b-5b1a623a522d" providerId="ADAL" clId="{3C7E51F1-0747-4E7D-A0EA-4FC25EDC7A85}" dt="2024-10-01T15:42:47.889" v="5512" actId="20577"/>
        <pc:sldMkLst>
          <pc:docMk/>
          <pc:sldMk cId="1711712932" sldId="264"/>
        </pc:sldMkLst>
        <pc:spChg chg="del">
          <ac:chgData name="Kahra Tuisku" userId="2df6eeb5-78bb-4e09-919b-5b1a623a522d" providerId="ADAL" clId="{3C7E51F1-0747-4E7D-A0EA-4FC25EDC7A85}" dt="2024-10-01T15:24:49.930" v="4649" actId="478"/>
          <ac:spMkLst>
            <pc:docMk/>
            <pc:sldMk cId="1711712932" sldId="264"/>
            <ac:spMk id="2" creationId="{5C2336E7-CDE9-931D-EC4F-AA161BCDFAB4}"/>
          </ac:spMkLst>
        </pc:spChg>
        <pc:spChg chg="del">
          <ac:chgData name="Kahra Tuisku" userId="2df6eeb5-78bb-4e09-919b-5b1a623a522d" providerId="ADAL" clId="{3C7E51F1-0747-4E7D-A0EA-4FC25EDC7A85}" dt="2024-10-01T15:24:50.951" v="4650" actId="478"/>
          <ac:spMkLst>
            <pc:docMk/>
            <pc:sldMk cId="1711712932" sldId="264"/>
            <ac:spMk id="3" creationId="{CDE79F95-8D72-3839-EAF9-A0E11098FABE}"/>
          </ac:spMkLst>
        </pc:spChg>
        <pc:spChg chg="del">
          <ac:chgData name="Kahra Tuisku" userId="2df6eeb5-78bb-4e09-919b-5b1a623a522d" providerId="ADAL" clId="{3C7E51F1-0747-4E7D-A0EA-4FC25EDC7A85}" dt="2024-10-01T15:24:48.538" v="4648" actId="478"/>
          <ac:spMkLst>
            <pc:docMk/>
            <pc:sldMk cId="1711712932" sldId="264"/>
            <ac:spMk id="4" creationId="{43155B58-D052-27AD-F639-C5618D38D61A}"/>
          </ac:spMkLst>
        </pc:spChg>
        <pc:spChg chg="add mod">
          <ac:chgData name="Kahra Tuisku" userId="2df6eeb5-78bb-4e09-919b-5b1a623a522d" providerId="ADAL" clId="{3C7E51F1-0747-4E7D-A0EA-4FC25EDC7A85}" dt="2024-10-01T15:33:14.038" v="5196" actId="207"/>
          <ac:spMkLst>
            <pc:docMk/>
            <pc:sldMk cId="1711712932" sldId="264"/>
            <ac:spMk id="7" creationId="{7526490D-4AD8-3CE3-B9CA-C6127C077F11}"/>
          </ac:spMkLst>
        </pc:spChg>
        <pc:spChg chg="add del mod">
          <ac:chgData name="Kahra Tuisku" userId="2df6eeb5-78bb-4e09-919b-5b1a623a522d" providerId="ADAL" clId="{3C7E51F1-0747-4E7D-A0EA-4FC25EDC7A85}" dt="2024-10-01T15:32:56.967" v="5195" actId="1076"/>
          <ac:spMkLst>
            <pc:docMk/>
            <pc:sldMk cId="1711712932" sldId="264"/>
            <ac:spMk id="8" creationId="{A61EE3C6-AD32-D697-825E-DEF054E88B91}"/>
          </ac:spMkLst>
        </pc:spChg>
        <pc:spChg chg="add mod">
          <ac:chgData name="Kahra Tuisku" userId="2df6eeb5-78bb-4e09-919b-5b1a623a522d" providerId="ADAL" clId="{3C7E51F1-0747-4E7D-A0EA-4FC25EDC7A85}" dt="2024-10-01T15:38:20.691" v="5329" actId="1076"/>
          <ac:spMkLst>
            <pc:docMk/>
            <pc:sldMk cId="1711712932" sldId="264"/>
            <ac:spMk id="14" creationId="{80218C95-82EC-D467-A63B-195B7BA92B5D}"/>
          </ac:spMkLst>
        </pc:spChg>
        <pc:spChg chg="add del mod">
          <ac:chgData name="Kahra Tuisku" userId="2df6eeb5-78bb-4e09-919b-5b1a623a522d" providerId="ADAL" clId="{3C7E51F1-0747-4E7D-A0EA-4FC25EDC7A85}" dt="2024-10-01T15:39:52.363" v="5341" actId="478"/>
          <ac:spMkLst>
            <pc:docMk/>
            <pc:sldMk cId="1711712932" sldId="264"/>
            <ac:spMk id="17" creationId="{2AE60180-7F1F-16DD-EA1E-4610A0D041FA}"/>
          </ac:spMkLst>
        </pc:spChg>
        <pc:spChg chg="add mod">
          <ac:chgData name="Kahra Tuisku" userId="2df6eeb5-78bb-4e09-919b-5b1a623a522d" providerId="ADAL" clId="{3C7E51F1-0747-4E7D-A0EA-4FC25EDC7A85}" dt="2024-10-01T15:42:47.889" v="5512" actId="20577"/>
          <ac:spMkLst>
            <pc:docMk/>
            <pc:sldMk cId="1711712932" sldId="264"/>
            <ac:spMk id="18" creationId="{482D3780-A7EF-634A-0308-F02C8B7AF8F7}"/>
          </ac:spMkLst>
        </pc:spChg>
        <pc:picChg chg="add mod ord">
          <ac:chgData name="Kahra Tuisku" userId="2df6eeb5-78bb-4e09-919b-5b1a623a522d" providerId="ADAL" clId="{3C7E51F1-0747-4E7D-A0EA-4FC25EDC7A85}" dt="2024-10-01T15:25:30.463" v="4657" actId="27614"/>
          <ac:picMkLst>
            <pc:docMk/>
            <pc:sldMk cId="1711712932" sldId="264"/>
            <ac:picMk id="6" creationId="{D7CF9A85-346A-FD5E-E2B7-93FD0942EBD5}"/>
          </ac:picMkLst>
        </pc:picChg>
        <pc:picChg chg="add mod">
          <ac:chgData name="Kahra Tuisku" userId="2df6eeb5-78bb-4e09-919b-5b1a623a522d" providerId="ADAL" clId="{3C7E51F1-0747-4E7D-A0EA-4FC25EDC7A85}" dt="2024-10-01T15:26:41.226" v="4679" actId="931"/>
          <ac:picMkLst>
            <pc:docMk/>
            <pc:sldMk cId="1711712932" sldId="264"/>
            <ac:picMk id="10" creationId="{845C5920-DF25-2F1F-1F3B-770BC8FB89D4}"/>
          </ac:picMkLst>
        </pc:picChg>
        <pc:picChg chg="add mod">
          <ac:chgData name="Kahra Tuisku" userId="2df6eeb5-78bb-4e09-919b-5b1a623a522d" providerId="ADAL" clId="{3C7E51F1-0747-4E7D-A0EA-4FC25EDC7A85}" dt="2024-10-01T15:33:21.366" v="5197" actId="207"/>
          <ac:picMkLst>
            <pc:docMk/>
            <pc:sldMk cId="1711712932" sldId="264"/>
            <ac:picMk id="12" creationId="{88347223-3BFF-9398-41B9-A9618C7E8850}"/>
          </ac:picMkLst>
        </pc:picChg>
        <pc:picChg chg="add">
          <ac:chgData name="Kahra Tuisku" userId="2df6eeb5-78bb-4e09-919b-5b1a623a522d" providerId="ADAL" clId="{3C7E51F1-0747-4E7D-A0EA-4FC25EDC7A85}" dt="2024-10-01T15:25:14.820" v="4655" actId="26606"/>
          <ac:picMkLst>
            <pc:docMk/>
            <pc:sldMk cId="1711712932" sldId="264"/>
            <ac:picMk id="13" creationId="{B536FA4E-0152-4E27-91DA-0FC22D1846BB}"/>
          </ac:picMkLst>
        </pc:picChg>
        <pc:cxnChg chg="add mod">
          <ac:chgData name="Kahra Tuisku" userId="2df6eeb5-78bb-4e09-919b-5b1a623a522d" providerId="ADAL" clId="{3C7E51F1-0747-4E7D-A0EA-4FC25EDC7A85}" dt="2024-10-01T15:38:48.858" v="5333" actId="208"/>
          <ac:cxnSpMkLst>
            <pc:docMk/>
            <pc:sldMk cId="1711712932" sldId="264"/>
            <ac:cxnSpMk id="16" creationId="{4BFB1C91-AEAE-48D5-E8F0-ABC5AB489AC6}"/>
          </ac:cxnSpMkLst>
        </pc:cxnChg>
      </pc:sldChg>
      <pc:sldChg chg="new del">
        <pc:chgData name="Kahra Tuisku" userId="2df6eeb5-78bb-4e09-919b-5b1a623a522d" providerId="ADAL" clId="{3C7E51F1-0747-4E7D-A0EA-4FC25EDC7A85}" dt="2024-10-01T15:46:15.559" v="5514" actId="2696"/>
        <pc:sldMkLst>
          <pc:docMk/>
          <pc:sldMk cId="3382377586" sldId="265"/>
        </pc:sldMkLst>
      </pc:sldChg>
      <pc:sldChg chg="addSp modSp new mod setBg addAnim modAnim">
        <pc:chgData name="Kahra Tuisku" userId="2df6eeb5-78bb-4e09-919b-5b1a623a522d" providerId="ADAL" clId="{3C7E51F1-0747-4E7D-A0EA-4FC25EDC7A85}" dt="2024-10-01T16:20:28.899" v="6518" actId="20577"/>
        <pc:sldMkLst>
          <pc:docMk/>
          <pc:sldMk cId="4181611311" sldId="265"/>
        </pc:sldMkLst>
        <pc:spChg chg="mod">
          <ac:chgData name="Kahra Tuisku" userId="2df6eeb5-78bb-4e09-919b-5b1a623a522d" providerId="ADAL" clId="{3C7E51F1-0747-4E7D-A0EA-4FC25EDC7A85}" dt="2024-10-01T16:09:57.117" v="5993" actId="14100"/>
          <ac:spMkLst>
            <pc:docMk/>
            <pc:sldMk cId="4181611311" sldId="265"/>
            <ac:spMk id="2" creationId="{8E33BDF6-F435-CDB1-8A7E-B98B076B9486}"/>
          </ac:spMkLst>
        </pc:spChg>
        <pc:spChg chg="mod">
          <ac:chgData name="Kahra Tuisku" userId="2df6eeb5-78bb-4e09-919b-5b1a623a522d" providerId="ADAL" clId="{3C7E51F1-0747-4E7D-A0EA-4FC25EDC7A85}" dt="2024-10-01T16:20:28.899" v="6518" actId="20577"/>
          <ac:spMkLst>
            <pc:docMk/>
            <pc:sldMk cId="4181611311" sldId="265"/>
            <ac:spMk id="3" creationId="{FCDA63B8-5BFB-DD2B-2C55-234931A0F6D8}"/>
          </ac:spMkLst>
        </pc:spChg>
        <pc:picChg chg="add mod">
          <ac:chgData name="Kahra Tuisku" userId="2df6eeb5-78bb-4e09-919b-5b1a623a522d" providerId="ADAL" clId="{3C7E51F1-0747-4E7D-A0EA-4FC25EDC7A85}" dt="2024-10-01T16:09:37.219" v="5988" actId="1076"/>
          <ac:picMkLst>
            <pc:docMk/>
            <pc:sldMk cId="4181611311" sldId="265"/>
            <ac:picMk id="5" creationId="{2B62D5D3-CCFA-0814-4546-6E6B0D838E87}"/>
          </ac:picMkLst>
        </pc:picChg>
        <pc:picChg chg="add mod">
          <ac:chgData name="Kahra Tuisku" userId="2df6eeb5-78bb-4e09-919b-5b1a623a522d" providerId="ADAL" clId="{3C7E51F1-0747-4E7D-A0EA-4FC25EDC7A85}" dt="2024-10-01T16:09:54.901" v="5992" actId="1076"/>
          <ac:picMkLst>
            <pc:docMk/>
            <pc:sldMk cId="4181611311" sldId="265"/>
            <ac:picMk id="6" creationId="{49F50001-9CF1-6817-C52B-BB9696070917}"/>
          </ac:picMkLst>
        </pc:picChg>
        <pc:picChg chg="add">
          <ac:chgData name="Kahra Tuisku" userId="2df6eeb5-78bb-4e09-919b-5b1a623a522d" providerId="ADAL" clId="{3C7E51F1-0747-4E7D-A0EA-4FC25EDC7A85}" dt="2024-10-01T15:48:09.496" v="5535" actId="26606"/>
          <ac:picMkLst>
            <pc:docMk/>
            <pc:sldMk cId="4181611311" sldId="265"/>
            <ac:picMk id="10" creationId="{B536FA4E-0152-4E27-91DA-0FC22D1846BB}"/>
          </ac:picMkLst>
        </pc:picChg>
      </pc:sldChg>
      <pc:sldChg chg="addSp delSp modSp new mod ord">
        <pc:chgData name="Kahra Tuisku" userId="2df6eeb5-78bb-4e09-919b-5b1a623a522d" providerId="ADAL" clId="{3C7E51F1-0747-4E7D-A0EA-4FC25EDC7A85}" dt="2024-10-01T16:05:21.258" v="5851" actId="1076"/>
        <pc:sldMkLst>
          <pc:docMk/>
          <pc:sldMk cId="3478757712" sldId="266"/>
        </pc:sldMkLst>
        <pc:spChg chg="mod">
          <ac:chgData name="Kahra Tuisku" userId="2df6eeb5-78bb-4e09-919b-5b1a623a522d" providerId="ADAL" clId="{3C7E51F1-0747-4E7D-A0EA-4FC25EDC7A85}" dt="2024-10-01T16:05:02.869" v="5850" actId="1076"/>
          <ac:spMkLst>
            <pc:docMk/>
            <pc:sldMk cId="3478757712" sldId="266"/>
            <ac:spMk id="2" creationId="{E084F9E4-A235-29DB-8C79-8AA609C4D046}"/>
          </ac:spMkLst>
        </pc:spChg>
        <pc:spChg chg="add del mod">
          <ac:chgData name="Kahra Tuisku" userId="2df6eeb5-78bb-4e09-919b-5b1a623a522d" providerId="ADAL" clId="{3C7E51F1-0747-4E7D-A0EA-4FC25EDC7A85}" dt="2024-10-01T16:05:21.258" v="5851" actId="1076"/>
          <ac:spMkLst>
            <pc:docMk/>
            <pc:sldMk cId="3478757712" sldId="266"/>
            <ac:spMk id="3" creationId="{02F91454-1D57-B18E-4B1E-15776C5E0586}"/>
          </ac:spMkLst>
        </pc:spChg>
        <pc:spChg chg="add mod">
          <ac:chgData name="Kahra Tuisku" userId="2df6eeb5-78bb-4e09-919b-5b1a623a522d" providerId="ADAL" clId="{3C7E51F1-0747-4E7D-A0EA-4FC25EDC7A85}" dt="2024-10-01T16:05:21.258" v="5851" actId="1076"/>
          <ac:spMkLst>
            <pc:docMk/>
            <pc:sldMk cId="3478757712" sldId="266"/>
            <ac:spMk id="13" creationId="{4920055A-BD7D-C126-6670-5A433A4994D5}"/>
          </ac:spMkLst>
        </pc:spChg>
        <pc:spChg chg="add mod">
          <ac:chgData name="Kahra Tuisku" userId="2df6eeb5-78bb-4e09-919b-5b1a623a522d" providerId="ADAL" clId="{3C7E51F1-0747-4E7D-A0EA-4FC25EDC7A85}" dt="2024-10-01T16:05:21.258" v="5851" actId="1076"/>
          <ac:spMkLst>
            <pc:docMk/>
            <pc:sldMk cId="3478757712" sldId="266"/>
            <ac:spMk id="19" creationId="{F89CEA64-2102-5842-6250-636EA45B805D}"/>
          </ac:spMkLst>
        </pc:spChg>
        <pc:spChg chg="add mod">
          <ac:chgData name="Kahra Tuisku" userId="2df6eeb5-78bb-4e09-919b-5b1a623a522d" providerId="ADAL" clId="{3C7E51F1-0747-4E7D-A0EA-4FC25EDC7A85}" dt="2024-10-01T16:00:23.458" v="5752" actId="164"/>
          <ac:spMkLst>
            <pc:docMk/>
            <pc:sldMk cId="3478757712" sldId="266"/>
            <ac:spMk id="21" creationId="{B49E8085-BA57-1F93-41C0-747AEFF53BD2}"/>
          </ac:spMkLst>
        </pc:spChg>
        <pc:spChg chg="mod">
          <ac:chgData name="Kahra Tuisku" userId="2df6eeb5-78bb-4e09-919b-5b1a623a522d" providerId="ADAL" clId="{3C7E51F1-0747-4E7D-A0EA-4FC25EDC7A85}" dt="2024-10-01T16:00:40.551" v="5764" actId="20577"/>
          <ac:spMkLst>
            <pc:docMk/>
            <pc:sldMk cId="3478757712" sldId="266"/>
            <ac:spMk id="25" creationId="{DA363EAC-7FDF-E205-AD32-27E166789FE4}"/>
          </ac:spMkLst>
        </pc:spChg>
        <pc:spChg chg="mod">
          <ac:chgData name="Kahra Tuisku" userId="2df6eeb5-78bb-4e09-919b-5b1a623a522d" providerId="ADAL" clId="{3C7E51F1-0747-4E7D-A0EA-4FC25EDC7A85}" dt="2024-10-01T16:00:56.412" v="5784" actId="20577"/>
          <ac:spMkLst>
            <pc:docMk/>
            <pc:sldMk cId="3478757712" sldId="266"/>
            <ac:spMk id="28" creationId="{4AAA963E-FAEA-26A7-C1FF-E20C513147FD}"/>
          </ac:spMkLst>
        </pc:spChg>
        <pc:spChg chg="mod">
          <ac:chgData name="Kahra Tuisku" userId="2df6eeb5-78bb-4e09-919b-5b1a623a522d" providerId="ADAL" clId="{3C7E51F1-0747-4E7D-A0EA-4FC25EDC7A85}" dt="2024-10-01T16:01:17.853" v="5802" actId="20577"/>
          <ac:spMkLst>
            <pc:docMk/>
            <pc:sldMk cId="3478757712" sldId="266"/>
            <ac:spMk id="31" creationId="{9C28E408-25FB-AD09-491D-1B9C586CCB96}"/>
          </ac:spMkLst>
        </pc:spChg>
        <pc:spChg chg="mod">
          <ac:chgData name="Kahra Tuisku" userId="2df6eeb5-78bb-4e09-919b-5b1a623a522d" providerId="ADAL" clId="{3C7E51F1-0747-4E7D-A0EA-4FC25EDC7A85}" dt="2024-10-01T16:01:34.334" v="5816" actId="20577"/>
          <ac:spMkLst>
            <pc:docMk/>
            <pc:sldMk cId="3478757712" sldId="266"/>
            <ac:spMk id="34" creationId="{570AABED-45D3-070A-3A84-26FA6208C0E9}"/>
          </ac:spMkLst>
        </pc:spChg>
        <pc:spChg chg="add mod">
          <ac:chgData name="Kahra Tuisku" userId="2df6eeb5-78bb-4e09-919b-5b1a623a522d" providerId="ADAL" clId="{3C7E51F1-0747-4E7D-A0EA-4FC25EDC7A85}" dt="2024-10-01T16:05:21.258" v="5851" actId="1076"/>
          <ac:spMkLst>
            <pc:docMk/>
            <pc:sldMk cId="3478757712" sldId="266"/>
            <ac:spMk id="44" creationId="{41DF66CC-4778-56F9-B961-C99237A9A5E7}"/>
          </ac:spMkLst>
        </pc:spChg>
        <pc:spChg chg="add mod">
          <ac:chgData name="Kahra Tuisku" userId="2df6eeb5-78bb-4e09-919b-5b1a623a522d" providerId="ADAL" clId="{3C7E51F1-0747-4E7D-A0EA-4FC25EDC7A85}" dt="2024-10-01T16:05:21.258" v="5851" actId="1076"/>
          <ac:spMkLst>
            <pc:docMk/>
            <pc:sldMk cId="3478757712" sldId="266"/>
            <ac:spMk id="46" creationId="{83B01828-E976-9A34-88DF-3B21DBAA5DA0}"/>
          </ac:spMkLst>
        </pc:spChg>
        <pc:grpChg chg="add mod">
          <ac:chgData name="Kahra Tuisku" userId="2df6eeb5-78bb-4e09-919b-5b1a623a522d" providerId="ADAL" clId="{3C7E51F1-0747-4E7D-A0EA-4FC25EDC7A85}" dt="2024-10-01T16:05:21.258" v="5851" actId="1076"/>
          <ac:grpSpMkLst>
            <pc:docMk/>
            <pc:sldMk cId="3478757712" sldId="266"/>
            <ac:grpSpMk id="23" creationId="{7A38694B-4B9A-54B8-42C4-111529EBEFFA}"/>
          </ac:grpSpMkLst>
        </pc:grpChg>
        <pc:grpChg chg="add mod">
          <ac:chgData name="Kahra Tuisku" userId="2df6eeb5-78bb-4e09-919b-5b1a623a522d" providerId="ADAL" clId="{3C7E51F1-0747-4E7D-A0EA-4FC25EDC7A85}" dt="2024-10-01T16:05:21.258" v="5851" actId="1076"/>
          <ac:grpSpMkLst>
            <pc:docMk/>
            <pc:sldMk cId="3478757712" sldId="266"/>
            <ac:grpSpMk id="24" creationId="{FE89DFC4-7A06-9E60-3C38-45466C58D4DD}"/>
          </ac:grpSpMkLst>
        </pc:grpChg>
        <pc:grpChg chg="add mod">
          <ac:chgData name="Kahra Tuisku" userId="2df6eeb5-78bb-4e09-919b-5b1a623a522d" providerId="ADAL" clId="{3C7E51F1-0747-4E7D-A0EA-4FC25EDC7A85}" dt="2024-10-01T16:05:21.258" v="5851" actId="1076"/>
          <ac:grpSpMkLst>
            <pc:docMk/>
            <pc:sldMk cId="3478757712" sldId="266"/>
            <ac:grpSpMk id="27" creationId="{E774C1D2-0704-5304-A154-377715007D51}"/>
          </ac:grpSpMkLst>
        </pc:grpChg>
        <pc:grpChg chg="add mod">
          <ac:chgData name="Kahra Tuisku" userId="2df6eeb5-78bb-4e09-919b-5b1a623a522d" providerId="ADAL" clId="{3C7E51F1-0747-4E7D-A0EA-4FC25EDC7A85}" dt="2024-10-01T16:05:21.258" v="5851" actId="1076"/>
          <ac:grpSpMkLst>
            <pc:docMk/>
            <pc:sldMk cId="3478757712" sldId="266"/>
            <ac:grpSpMk id="30" creationId="{0F032C58-756A-04D5-1E7E-B23FC1FFE5C5}"/>
          </ac:grpSpMkLst>
        </pc:grpChg>
        <pc:grpChg chg="add mod">
          <ac:chgData name="Kahra Tuisku" userId="2df6eeb5-78bb-4e09-919b-5b1a623a522d" providerId="ADAL" clId="{3C7E51F1-0747-4E7D-A0EA-4FC25EDC7A85}" dt="2024-10-01T16:05:21.258" v="5851" actId="1076"/>
          <ac:grpSpMkLst>
            <pc:docMk/>
            <pc:sldMk cId="3478757712" sldId="266"/>
            <ac:grpSpMk id="33" creationId="{6CAFDAB6-E356-FA96-8A4D-3A9E1CBED02D}"/>
          </ac:grpSpMkLst>
        </pc:grpChg>
        <pc:picChg chg="add mod">
          <ac:chgData name="Kahra Tuisku" userId="2df6eeb5-78bb-4e09-919b-5b1a623a522d" providerId="ADAL" clId="{3C7E51F1-0747-4E7D-A0EA-4FC25EDC7A85}" dt="2024-10-01T15:51:48.495" v="5617" actId="931"/>
          <ac:picMkLst>
            <pc:docMk/>
            <pc:sldMk cId="3478757712" sldId="266"/>
            <ac:picMk id="5" creationId="{A9E8F48C-E002-DD3C-EC99-1D72A1E8EF73}"/>
          </ac:picMkLst>
        </pc:picChg>
        <pc:picChg chg="add del mod">
          <ac:chgData name="Kahra Tuisku" userId="2df6eeb5-78bb-4e09-919b-5b1a623a522d" providerId="ADAL" clId="{3C7E51F1-0747-4E7D-A0EA-4FC25EDC7A85}" dt="2024-10-01T16:04:49.783" v="5849" actId="478"/>
          <ac:picMkLst>
            <pc:docMk/>
            <pc:sldMk cId="3478757712" sldId="266"/>
            <ac:picMk id="7" creationId="{50660845-F9FD-ED83-0FF7-96FA29E62E81}"/>
          </ac:picMkLst>
        </pc:picChg>
        <pc:picChg chg="add del mod">
          <ac:chgData name="Kahra Tuisku" userId="2df6eeb5-78bb-4e09-919b-5b1a623a522d" providerId="ADAL" clId="{3C7E51F1-0747-4E7D-A0EA-4FC25EDC7A85}" dt="2024-10-01T15:53:36.032" v="5651" actId="478"/>
          <ac:picMkLst>
            <pc:docMk/>
            <pc:sldMk cId="3478757712" sldId="266"/>
            <ac:picMk id="9" creationId="{DFC11615-482C-16EE-D8B7-8706A5DD2AF8}"/>
          </ac:picMkLst>
        </pc:picChg>
        <pc:picChg chg="add mod">
          <ac:chgData name="Kahra Tuisku" userId="2df6eeb5-78bb-4e09-919b-5b1a623a522d" providerId="ADAL" clId="{3C7E51F1-0747-4E7D-A0EA-4FC25EDC7A85}" dt="2024-10-01T16:05:21.258" v="5851" actId="1076"/>
          <ac:picMkLst>
            <pc:docMk/>
            <pc:sldMk cId="3478757712" sldId="266"/>
            <ac:picMk id="10" creationId="{6F987CFE-9A72-C94D-36AC-4F3FF9E91C6C}"/>
          </ac:picMkLst>
        </pc:picChg>
        <pc:picChg chg="add del mod">
          <ac:chgData name="Kahra Tuisku" userId="2df6eeb5-78bb-4e09-919b-5b1a623a522d" providerId="ADAL" clId="{3C7E51F1-0747-4E7D-A0EA-4FC25EDC7A85}" dt="2024-10-01T15:54:03.024" v="5660" actId="478"/>
          <ac:picMkLst>
            <pc:docMk/>
            <pc:sldMk cId="3478757712" sldId="266"/>
            <ac:picMk id="11" creationId="{64D6FD13-D05B-392F-9C86-B95A42C39BFD}"/>
          </ac:picMkLst>
        </pc:picChg>
        <pc:picChg chg="add del mod">
          <ac:chgData name="Kahra Tuisku" userId="2df6eeb5-78bb-4e09-919b-5b1a623a522d" providerId="ADAL" clId="{3C7E51F1-0747-4E7D-A0EA-4FC25EDC7A85}" dt="2024-10-01T16:04:49.783" v="5849" actId="478"/>
          <ac:picMkLst>
            <pc:docMk/>
            <pc:sldMk cId="3478757712" sldId="266"/>
            <ac:picMk id="12" creationId="{773CA834-F843-DEC4-F77C-19283394F2DE}"/>
          </ac:picMkLst>
        </pc:picChg>
        <pc:picChg chg="add mod">
          <ac:chgData name="Kahra Tuisku" userId="2df6eeb5-78bb-4e09-919b-5b1a623a522d" providerId="ADAL" clId="{3C7E51F1-0747-4E7D-A0EA-4FC25EDC7A85}" dt="2024-10-01T16:05:21.258" v="5851" actId="1076"/>
          <ac:picMkLst>
            <pc:docMk/>
            <pc:sldMk cId="3478757712" sldId="266"/>
            <ac:picMk id="14" creationId="{0DBC63F0-423D-3E43-A89D-868DFF64EAA7}"/>
          </ac:picMkLst>
        </pc:picChg>
        <pc:picChg chg="add mod">
          <ac:chgData name="Kahra Tuisku" userId="2df6eeb5-78bb-4e09-919b-5b1a623a522d" providerId="ADAL" clId="{3C7E51F1-0747-4E7D-A0EA-4FC25EDC7A85}" dt="2024-10-01T16:05:21.258" v="5851" actId="1076"/>
          <ac:picMkLst>
            <pc:docMk/>
            <pc:sldMk cId="3478757712" sldId="266"/>
            <ac:picMk id="15" creationId="{DD21BC3B-5154-76EF-1C58-4849A442BD15}"/>
          </ac:picMkLst>
        </pc:picChg>
        <pc:picChg chg="add del mod">
          <ac:chgData name="Kahra Tuisku" userId="2df6eeb5-78bb-4e09-919b-5b1a623a522d" providerId="ADAL" clId="{3C7E51F1-0747-4E7D-A0EA-4FC25EDC7A85}" dt="2024-10-01T16:04:49.783" v="5849" actId="478"/>
          <ac:picMkLst>
            <pc:docMk/>
            <pc:sldMk cId="3478757712" sldId="266"/>
            <ac:picMk id="17" creationId="{AA2BD14E-F513-F43F-BCEB-3BF2C42FC2BD}"/>
          </ac:picMkLst>
        </pc:picChg>
        <pc:picChg chg="add mod">
          <ac:chgData name="Kahra Tuisku" userId="2df6eeb5-78bb-4e09-919b-5b1a623a522d" providerId="ADAL" clId="{3C7E51F1-0747-4E7D-A0EA-4FC25EDC7A85}" dt="2024-10-01T16:05:21.258" v="5851" actId="1076"/>
          <ac:picMkLst>
            <pc:docMk/>
            <pc:sldMk cId="3478757712" sldId="266"/>
            <ac:picMk id="18" creationId="{4F774C2D-15D5-99AF-D8E1-BB81BF39478C}"/>
          </ac:picMkLst>
        </pc:picChg>
        <pc:picChg chg="add del mod">
          <ac:chgData name="Kahra Tuisku" userId="2df6eeb5-78bb-4e09-919b-5b1a623a522d" providerId="ADAL" clId="{3C7E51F1-0747-4E7D-A0EA-4FC25EDC7A85}" dt="2024-10-01T15:57:33.762" v="5715" actId="478"/>
          <ac:picMkLst>
            <pc:docMk/>
            <pc:sldMk cId="3478757712" sldId="266"/>
            <ac:picMk id="20" creationId="{56DEA43C-9E7E-CD0B-FA66-9D79EC5D8482}"/>
          </ac:picMkLst>
        </pc:picChg>
        <pc:picChg chg="add mod">
          <ac:chgData name="Kahra Tuisku" userId="2df6eeb5-78bb-4e09-919b-5b1a623a522d" providerId="ADAL" clId="{3C7E51F1-0747-4E7D-A0EA-4FC25EDC7A85}" dt="2024-10-01T16:00:23.458" v="5752" actId="164"/>
          <ac:picMkLst>
            <pc:docMk/>
            <pc:sldMk cId="3478757712" sldId="266"/>
            <ac:picMk id="22" creationId="{B6E0E70B-0A36-65E7-6AB7-14E420530691}"/>
          </ac:picMkLst>
        </pc:picChg>
        <pc:picChg chg="mod">
          <ac:chgData name="Kahra Tuisku" userId="2df6eeb5-78bb-4e09-919b-5b1a623a522d" providerId="ADAL" clId="{3C7E51F1-0747-4E7D-A0EA-4FC25EDC7A85}" dt="2024-10-01T16:00:28.573" v="5753"/>
          <ac:picMkLst>
            <pc:docMk/>
            <pc:sldMk cId="3478757712" sldId="266"/>
            <ac:picMk id="26" creationId="{33CBD72B-FA12-9517-01A9-9DFC264B7915}"/>
          </ac:picMkLst>
        </pc:picChg>
        <pc:picChg chg="mod">
          <ac:chgData name="Kahra Tuisku" userId="2df6eeb5-78bb-4e09-919b-5b1a623a522d" providerId="ADAL" clId="{3C7E51F1-0747-4E7D-A0EA-4FC25EDC7A85}" dt="2024-10-01T16:00:43.472" v="5765"/>
          <ac:picMkLst>
            <pc:docMk/>
            <pc:sldMk cId="3478757712" sldId="266"/>
            <ac:picMk id="29" creationId="{3EBD8CD4-39D5-1B07-6A91-EAD74449845B}"/>
          </ac:picMkLst>
        </pc:picChg>
        <pc:picChg chg="mod">
          <ac:chgData name="Kahra Tuisku" userId="2df6eeb5-78bb-4e09-919b-5b1a623a522d" providerId="ADAL" clId="{3C7E51F1-0747-4E7D-A0EA-4FC25EDC7A85}" dt="2024-10-01T16:01:07.871" v="5785"/>
          <ac:picMkLst>
            <pc:docMk/>
            <pc:sldMk cId="3478757712" sldId="266"/>
            <ac:picMk id="32" creationId="{0A6CD6C8-34C2-D803-44AF-73C91542C3D2}"/>
          </ac:picMkLst>
        </pc:picChg>
        <pc:picChg chg="mod">
          <ac:chgData name="Kahra Tuisku" userId="2df6eeb5-78bb-4e09-919b-5b1a623a522d" providerId="ADAL" clId="{3C7E51F1-0747-4E7D-A0EA-4FC25EDC7A85}" dt="2024-10-01T16:01:27.523" v="5803"/>
          <ac:picMkLst>
            <pc:docMk/>
            <pc:sldMk cId="3478757712" sldId="266"/>
            <ac:picMk id="35" creationId="{DC6175EC-A5CC-5299-1BB2-1D6E21B73BB7}"/>
          </ac:picMkLst>
        </pc:picChg>
        <pc:picChg chg="add mod">
          <ac:chgData name="Kahra Tuisku" userId="2df6eeb5-78bb-4e09-919b-5b1a623a522d" providerId="ADAL" clId="{3C7E51F1-0747-4E7D-A0EA-4FC25EDC7A85}" dt="2024-10-01T16:05:21.258" v="5851" actId="1076"/>
          <ac:picMkLst>
            <pc:docMk/>
            <pc:sldMk cId="3478757712" sldId="266"/>
            <ac:picMk id="45" creationId="{2792C131-075F-1F7E-0F88-B3830250DB4F}"/>
          </ac:picMkLst>
        </pc:picChg>
        <pc:cxnChg chg="add mod">
          <ac:chgData name="Kahra Tuisku" userId="2df6eeb5-78bb-4e09-919b-5b1a623a522d" providerId="ADAL" clId="{3C7E51F1-0747-4E7D-A0EA-4FC25EDC7A85}" dt="2024-10-01T16:05:21.258" v="5851" actId="1076"/>
          <ac:cxnSpMkLst>
            <pc:docMk/>
            <pc:sldMk cId="3478757712" sldId="266"/>
            <ac:cxnSpMk id="37" creationId="{9FC1BA0F-8FBE-A768-A95A-D3B091DA4A0C}"/>
          </ac:cxnSpMkLst>
        </pc:cxnChg>
        <pc:cxnChg chg="add mod">
          <ac:chgData name="Kahra Tuisku" userId="2df6eeb5-78bb-4e09-919b-5b1a623a522d" providerId="ADAL" clId="{3C7E51F1-0747-4E7D-A0EA-4FC25EDC7A85}" dt="2024-10-01T16:05:21.258" v="5851" actId="1076"/>
          <ac:cxnSpMkLst>
            <pc:docMk/>
            <pc:sldMk cId="3478757712" sldId="266"/>
            <ac:cxnSpMk id="39" creationId="{53E75AEB-3710-5EB5-83DB-769EEE4069FC}"/>
          </ac:cxnSpMkLst>
        </pc:cxnChg>
        <pc:cxnChg chg="add mod">
          <ac:chgData name="Kahra Tuisku" userId="2df6eeb5-78bb-4e09-919b-5b1a623a522d" providerId="ADAL" clId="{3C7E51F1-0747-4E7D-A0EA-4FC25EDC7A85}" dt="2024-10-01T16:05:21.258" v="5851" actId="1076"/>
          <ac:cxnSpMkLst>
            <pc:docMk/>
            <pc:sldMk cId="3478757712" sldId="266"/>
            <ac:cxnSpMk id="41" creationId="{4EF7F70C-2945-DE7E-B189-1002BB244589}"/>
          </ac:cxnSpMkLst>
        </pc:cxnChg>
        <pc:cxnChg chg="add mod">
          <ac:chgData name="Kahra Tuisku" userId="2df6eeb5-78bb-4e09-919b-5b1a623a522d" providerId="ADAL" clId="{3C7E51F1-0747-4E7D-A0EA-4FC25EDC7A85}" dt="2024-10-01T16:05:21.258" v="5851" actId="1076"/>
          <ac:cxnSpMkLst>
            <pc:docMk/>
            <pc:sldMk cId="3478757712" sldId="266"/>
            <ac:cxnSpMk id="42" creationId="{1E426DE8-A4B6-39D9-4944-6E8205DAFEFE}"/>
          </ac:cxnSpMkLst>
        </pc:cxnChg>
        <pc:cxnChg chg="add mod">
          <ac:chgData name="Kahra Tuisku" userId="2df6eeb5-78bb-4e09-919b-5b1a623a522d" providerId="ADAL" clId="{3C7E51F1-0747-4E7D-A0EA-4FC25EDC7A85}" dt="2024-10-01T16:05:21.258" v="5851" actId="1076"/>
          <ac:cxnSpMkLst>
            <pc:docMk/>
            <pc:sldMk cId="3478757712" sldId="266"/>
            <ac:cxnSpMk id="43" creationId="{80E07ECB-AA60-125A-EE7C-555513B378BB}"/>
          </ac:cxnSpMkLst>
        </pc:cxnChg>
      </pc:sldChg>
      <pc:sldChg chg="addSp delSp modSp add mod">
        <pc:chgData name="Kahra Tuisku" userId="2df6eeb5-78bb-4e09-919b-5b1a623a522d" providerId="ADAL" clId="{3C7E51F1-0747-4E7D-A0EA-4FC25EDC7A85}" dt="2024-10-01T16:26:37.309" v="6683" actId="207"/>
        <pc:sldMkLst>
          <pc:docMk/>
          <pc:sldMk cId="1243676496" sldId="267"/>
        </pc:sldMkLst>
        <pc:spChg chg="mod">
          <ac:chgData name="Kahra Tuisku" userId="2df6eeb5-78bb-4e09-919b-5b1a623a522d" providerId="ADAL" clId="{3C7E51F1-0747-4E7D-A0EA-4FC25EDC7A85}" dt="2024-10-01T16:22:31.915" v="6557" actId="20577"/>
          <ac:spMkLst>
            <pc:docMk/>
            <pc:sldMk cId="1243676496" sldId="267"/>
            <ac:spMk id="2" creationId="{8E33BDF6-F435-CDB1-8A7E-B98B076B9486}"/>
          </ac:spMkLst>
        </pc:spChg>
        <pc:spChg chg="mod">
          <ac:chgData name="Kahra Tuisku" userId="2df6eeb5-78bb-4e09-919b-5b1a623a522d" providerId="ADAL" clId="{3C7E51F1-0747-4E7D-A0EA-4FC25EDC7A85}" dt="2024-10-01T16:26:37.309" v="6683" actId="207"/>
          <ac:spMkLst>
            <pc:docMk/>
            <pc:sldMk cId="1243676496" sldId="267"/>
            <ac:spMk id="3" creationId="{FCDA63B8-5BFB-DD2B-2C55-234931A0F6D8}"/>
          </ac:spMkLst>
        </pc:spChg>
        <pc:picChg chg="del">
          <ac:chgData name="Kahra Tuisku" userId="2df6eeb5-78bb-4e09-919b-5b1a623a522d" providerId="ADAL" clId="{3C7E51F1-0747-4E7D-A0EA-4FC25EDC7A85}" dt="2024-10-01T16:22:54.465" v="6558" actId="478"/>
          <ac:picMkLst>
            <pc:docMk/>
            <pc:sldMk cId="1243676496" sldId="267"/>
            <ac:picMk id="5" creationId="{2B62D5D3-CCFA-0814-4546-6E6B0D838E87}"/>
          </ac:picMkLst>
        </pc:picChg>
        <pc:picChg chg="mod">
          <ac:chgData name="Kahra Tuisku" userId="2df6eeb5-78bb-4e09-919b-5b1a623a522d" providerId="ADAL" clId="{3C7E51F1-0747-4E7D-A0EA-4FC25EDC7A85}" dt="2024-10-01T16:22:24.753" v="6539" actId="207"/>
          <ac:picMkLst>
            <pc:docMk/>
            <pc:sldMk cId="1243676496" sldId="267"/>
            <ac:picMk id="6" creationId="{49F50001-9CF1-6817-C52B-BB9696070917}"/>
          </ac:picMkLst>
        </pc:picChg>
        <pc:picChg chg="add mod">
          <ac:chgData name="Kahra Tuisku" userId="2df6eeb5-78bb-4e09-919b-5b1a623a522d" providerId="ADAL" clId="{3C7E51F1-0747-4E7D-A0EA-4FC25EDC7A85}" dt="2024-10-01T16:24:19.835" v="6562" actId="14100"/>
          <ac:picMkLst>
            <pc:docMk/>
            <pc:sldMk cId="1243676496" sldId="267"/>
            <ac:picMk id="7" creationId="{640FD904-1EDF-ECB0-7CCB-76C3DCECF424}"/>
          </ac:picMkLst>
        </pc:picChg>
      </pc:sldChg>
      <pc:sldChg chg="addSp delSp modSp add mod ord">
        <pc:chgData name="Kahra Tuisku" userId="2df6eeb5-78bb-4e09-919b-5b1a623a522d" providerId="ADAL" clId="{3C7E51F1-0747-4E7D-A0EA-4FC25EDC7A85}" dt="2024-10-01T16:33:44.620" v="6918" actId="692"/>
        <pc:sldMkLst>
          <pc:docMk/>
          <pc:sldMk cId="4048852432" sldId="268"/>
        </pc:sldMkLst>
        <pc:spChg chg="mod">
          <ac:chgData name="Kahra Tuisku" userId="2df6eeb5-78bb-4e09-919b-5b1a623a522d" providerId="ADAL" clId="{3C7E51F1-0747-4E7D-A0EA-4FC25EDC7A85}" dt="2024-10-01T16:27:11.949" v="6693" actId="20577"/>
          <ac:spMkLst>
            <pc:docMk/>
            <pc:sldMk cId="4048852432" sldId="268"/>
            <ac:spMk id="2" creationId="{8E33BDF6-F435-CDB1-8A7E-B98B076B9486}"/>
          </ac:spMkLst>
        </pc:spChg>
        <pc:spChg chg="mod">
          <ac:chgData name="Kahra Tuisku" userId="2df6eeb5-78bb-4e09-919b-5b1a623a522d" providerId="ADAL" clId="{3C7E51F1-0747-4E7D-A0EA-4FC25EDC7A85}" dt="2024-10-01T16:33:01.465" v="6898" actId="14100"/>
          <ac:spMkLst>
            <pc:docMk/>
            <pc:sldMk cId="4048852432" sldId="268"/>
            <ac:spMk id="3" creationId="{FCDA63B8-5BFB-DD2B-2C55-234931A0F6D8}"/>
          </ac:spMkLst>
        </pc:spChg>
        <pc:picChg chg="del">
          <ac:chgData name="Kahra Tuisku" userId="2df6eeb5-78bb-4e09-919b-5b1a623a522d" providerId="ADAL" clId="{3C7E51F1-0747-4E7D-A0EA-4FC25EDC7A85}" dt="2024-10-01T16:28:08.650" v="6704" actId="478"/>
          <ac:picMkLst>
            <pc:docMk/>
            <pc:sldMk cId="4048852432" sldId="268"/>
            <ac:picMk id="5" creationId="{2B62D5D3-CCFA-0814-4546-6E6B0D838E87}"/>
          </ac:picMkLst>
        </pc:picChg>
        <pc:picChg chg="mod">
          <ac:chgData name="Kahra Tuisku" userId="2df6eeb5-78bb-4e09-919b-5b1a623a522d" providerId="ADAL" clId="{3C7E51F1-0747-4E7D-A0EA-4FC25EDC7A85}" dt="2024-10-01T16:27:08.217" v="6687" actId="207"/>
          <ac:picMkLst>
            <pc:docMk/>
            <pc:sldMk cId="4048852432" sldId="268"/>
            <ac:picMk id="6" creationId="{49F50001-9CF1-6817-C52B-BB9696070917}"/>
          </ac:picMkLst>
        </pc:picChg>
        <pc:picChg chg="add mod">
          <ac:chgData name="Kahra Tuisku" userId="2df6eeb5-78bb-4e09-919b-5b1a623a522d" providerId="ADAL" clId="{3C7E51F1-0747-4E7D-A0EA-4FC25EDC7A85}" dt="2024-10-01T16:28:15.002" v="6706" actId="1076"/>
          <ac:picMkLst>
            <pc:docMk/>
            <pc:sldMk cId="4048852432" sldId="268"/>
            <ac:picMk id="7" creationId="{D11F0A42-DEAC-3991-9ECA-6FC110DD2E05}"/>
          </ac:picMkLst>
        </pc:picChg>
        <pc:picChg chg="add mod">
          <ac:chgData name="Kahra Tuisku" userId="2df6eeb5-78bb-4e09-919b-5b1a623a522d" providerId="ADAL" clId="{3C7E51F1-0747-4E7D-A0EA-4FC25EDC7A85}" dt="2024-10-01T16:33:44.620" v="6918" actId="692"/>
          <ac:picMkLst>
            <pc:docMk/>
            <pc:sldMk cId="4048852432" sldId="268"/>
            <ac:picMk id="9" creationId="{3FD28B45-BE37-AE0C-8BA0-94C19E1B273D}"/>
          </ac:picMkLst>
        </pc:picChg>
      </pc:sldChg>
      <pc:sldChg chg="addSp delSp modSp add mod">
        <pc:chgData name="Kahra Tuisku" userId="2df6eeb5-78bb-4e09-919b-5b1a623a522d" providerId="ADAL" clId="{3C7E51F1-0747-4E7D-A0EA-4FC25EDC7A85}" dt="2024-10-04T09:15:47.389" v="13367" actId="20577"/>
        <pc:sldMkLst>
          <pc:docMk/>
          <pc:sldMk cId="225311749" sldId="269"/>
        </pc:sldMkLst>
        <pc:spChg chg="mod">
          <ac:chgData name="Kahra Tuisku" userId="2df6eeb5-78bb-4e09-919b-5b1a623a522d" providerId="ADAL" clId="{3C7E51F1-0747-4E7D-A0EA-4FC25EDC7A85}" dt="2024-10-01T16:34:49.212" v="6931" actId="20577"/>
          <ac:spMkLst>
            <pc:docMk/>
            <pc:sldMk cId="225311749" sldId="269"/>
            <ac:spMk id="2" creationId="{8E33BDF6-F435-CDB1-8A7E-B98B076B9486}"/>
          </ac:spMkLst>
        </pc:spChg>
        <pc:spChg chg="mod">
          <ac:chgData name="Kahra Tuisku" userId="2df6eeb5-78bb-4e09-919b-5b1a623a522d" providerId="ADAL" clId="{3C7E51F1-0747-4E7D-A0EA-4FC25EDC7A85}" dt="2024-10-04T09:15:47.389" v="13367" actId="20577"/>
          <ac:spMkLst>
            <pc:docMk/>
            <pc:sldMk cId="225311749" sldId="269"/>
            <ac:spMk id="3" creationId="{FCDA63B8-5BFB-DD2B-2C55-234931A0F6D8}"/>
          </ac:spMkLst>
        </pc:spChg>
        <pc:picChg chg="add del mod">
          <ac:chgData name="Kahra Tuisku" userId="2df6eeb5-78bb-4e09-919b-5b1a623a522d" providerId="ADAL" clId="{3C7E51F1-0747-4E7D-A0EA-4FC25EDC7A85}" dt="2024-10-01T16:46:33.922" v="6981" actId="21"/>
          <ac:picMkLst>
            <pc:docMk/>
            <pc:sldMk cId="225311749" sldId="269"/>
            <ac:picMk id="5" creationId="{133544B3-9DE6-A0A9-E86E-D7E51690F740}"/>
          </ac:picMkLst>
        </pc:picChg>
        <pc:picChg chg="del">
          <ac:chgData name="Kahra Tuisku" userId="2df6eeb5-78bb-4e09-919b-5b1a623a522d" providerId="ADAL" clId="{3C7E51F1-0747-4E7D-A0EA-4FC25EDC7A85}" dt="2024-10-01T16:37:58.745" v="6939" actId="478"/>
          <ac:picMkLst>
            <pc:docMk/>
            <pc:sldMk cId="225311749" sldId="269"/>
            <ac:picMk id="7" creationId="{D11F0A42-DEAC-3991-9ECA-6FC110DD2E05}"/>
          </ac:picMkLst>
        </pc:picChg>
        <pc:picChg chg="del">
          <ac:chgData name="Kahra Tuisku" userId="2df6eeb5-78bb-4e09-919b-5b1a623a522d" providerId="ADAL" clId="{3C7E51F1-0747-4E7D-A0EA-4FC25EDC7A85}" dt="2024-10-01T16:34:41.913" v="6920" actId="478"/>
          <ac:picMkLst>
            <pc:docMk/>
            <pc:sldMk cId="225311749" sldId="269"/>
            <ac:picMk id="9" creationId="{3FD28B45-BE37-AE0C-8BA0-94C19E1B273D}"/>
          </ac:picMkLst>
        </pc:picChg>
        <pc:picChg chg="add del mod">
          <ac:chgData name="Kahra Tuisku" userId="2df6eeb5-78bb-4e09-919b-5b1a623a522d" providerId="ADAL" clId="{3C7E51F1-0747-4E7D-A0EA-4FC25EDC7A85}" dt="2024-10-01T16:40:19.377" v="6947" actId="478"/>
          <ac:picMkLst>
            <pc:docMk/>
            <pc:sldMk cId="225311749" sldId="269"/>
            <ac:picMk id="11" creationId="{658B457B-1C7D-483D-4BB1-1F289E87A67C}"/>
          </ac:picMkLst>
        </pc:picChg>
        <pc:picChg chg="add del mod">
          <ac:chgData name="Kahra Tuisku" userId="2df6eeb5-78bb-4e09-919b-5b1a623a522d" providerId="ADAL" clId="{3C7E51F1-0747-4E7D-A0EA-4FC25EDC7A85}" dt="2024-10-01T16:44:58.657" v="6970" actId="478"/>
          <ac:picMkLst>
            <pc:docMk/>
            <pc:sldMk cId="225311749" sldId="269"/>
            <ac:picMk id="13" creationId="{779658E6-DC37-D758-59A7-3B8A89471053}"/>
          </ac:picMkLst>
        </pc:picChg>
        <pc:picChg chg="add del mod">
          <ac:chgData name="Kahra Tuisku" userId="2df6eeb5-78bb-4e09-919b-5b1a623a522d" providerId="ADAL" clId="{3C7E51F1-0747-4E7D-A0EA-4FC25EDC7A85}" dt="2024-10-01T16:44:59.361" v="6971" actId="478"/>
          <ac:picMkLst>
            <pc:docMk/>
            <pc:sldMk cId="225311749" sldId="269"/>
            <ac:picMk id="15" creationId="{66EE64A0-C4F6-9DD2-4DBA-560FAB561138}"/>
          </ac:picMkLst>
        </pc:picChg>
        <pc:picChg chg="add del mod">
          <ac:chgData name="Kahra Tuisku" userId="2df6eeb5-78bb-4e09-919b-5b1a623a522d" providerId="ADAL" clId="{3C7E51F1-0747-4E7D-A0EA-4FC25EDC7A85}" dt="2024-10-01T16:45:00.032" v="6972" actId="478"/>
          <ac:picMkLst>
            <pc:docMk/>
            <pc:sldMk cId="225311749" sldId="269"/>
            <ac:picMk id="17" creationId="{A8076DEC-44F2-6F28-2B1A-22905E003122}"/>
          </ac:picMkLst>
        </pc:picChg>
        <pc:picChg chg="add mod">
          <ac:chgData name="Kahra Tuisku" userId="2df6eeb5-78bb-4e09-919b-5b1a623a522d" providerId="ADAL" clId="{3C7E51F1-0747-4E7D-A0EA-4FC25EDC7A85}" dt="2024-10-01T16:46:49.137" v="6984" actId="1076"/>
          <ac:picMkLst>
            <pc:docMk/>
            <pc:sldMk cId="225311749" sldId="269"/>
            <ac:picMk id="19" creationId="{19007AD4-3927-B0A5-B2E0-40EBC47A8CF5}"/>
          </ac:picMkLst>
        </pc:picChg>
      </pc:sldChg>
      <pc:sldChg chg="addSp delSp modSp new mod">
        <pc:chgData name="Kahra Tuisku" userId="2df6eeb5-78bb-4e09-919b-5b1a623a522d" providerId="ADAL" clId="{3C7E51F1-0747-4E7D-A0EA-4FC25EDC7A85}" dt="2024-10-01T17:12:14.441" v="8327" actId="1076"/>
        <pc:sldMkLst>
          <pc:docMk/>
          <pc:sldMk cId="3384048270" sldId="270"/>
        </pc:sldMkLst>
        <pc:spChg chg="del">
          <ac:chgData name="Kahra Tuisku" userId="2df6eeb5-78bb-4e09-919b-5b1a623a522d" providerId="ADAL" clId="{3C7E51F1-0747-4E7D-A0EA-4FC25EDC7A85}" dt="2024-10-01T16:56:06.064" v="7578" actId="478"/>
          <ac:spMkLst>
            <pc:docMk/>
            <pc:sldMk cId="3384048270" sldId="270"/>
            <ac:spMk id="2" creationId="{D78E4DE5-C3B3-E69E-9236-18DF059B8A4C}"/>
          </ac:spMkLst>
        </pc:spChg>
        <pc:spChg chg="del">
          <ac:chgData name="Kahra Tuisku" userId="2df6eeb5-78bb-4e09-919b-5b1a623a522d" providerId="ADAL" clId="{3C7E51F1-0747-4E7D-A0EA-4FC25EDC7A85}" dt="2024-10-01T16:56:04.943" v="7577" actId="478"/>
          <ac:spMkLst>
            <pc:docMk/>
            <pc:sldMk cId="3384048270" sldId="270"/>
            <ac:spMk id="3" creationId="{EE69CF46-7960-4FE5-B350-5C9AF959EA08}"/>
          </ac:spMkLst>
        </pc:spChg>
        <pc:spChg chg="add mod">
          <ac:chgData name="Kahra Tuisku" userId="2df6eeb5-78bb-4e09-919b-5b1a623a522d" providerId="ADAL" clId="{3C7E51F1-0747-4E7D-A0EA-4FC25EDC7A85}" dt="2024-10-01T16:56:06.885" v="7579"/>
          <ac:spMkLst>
            <pc:docMk/>
            <pc:sldMk cId="3384048270" sldId="270"/>
            <ac:spMk id="4" creationId="{1DD2127C-50AF-2A36-378B-A28F4C41A7B8}"/>
          </ac:spMkLst>
        </pc:spChg>
        <pc:spChg chg="add mod">
          <ac:chgData name="Kahra Tuisku" userId="2df6eeb5-78bb-4e09-919b-5b1a623a522d" providerId="ADAL" clId="{3C7E51F1-0747-4E7D-A0EA-4FC25EDC7A85}" dt="2024-10-01T17:00:16.567" v="8056" actId="20577"/>
          <ac:spMkLst>
            <pc:docMk/>
            <pc:sldMk cId="3384048270" sldId="270"/>
            <ac:spMk id="6" creationId="{32366DED-783D-2296-8FCE-F105FCC1FA8D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8" creationId="{486EC623-B656-6016-558C-582A1107AA60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9" creationId="{7465CBA9-58CE-2F59-FC73-97A846A28186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10" creationId="{F0967575-31FC-B898-EF52-F621DCAA0AA1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11" creationId="{36B935A5-94BF-CAC8-43A0-6C2113D25BF0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12" creationId="{4878D546-A84D-C2D2-FFC5-91D503F11DDB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13" creationId="{08B869D7-D307-97C3-097A-08911D25CCA5}"/>
          </ac:spMkLst>
        </pc:spChg>
        <pc:spChg chg="add mod">
          <ac:chgData name="Kahra Tuisku" userId="2df6eeb5-78bb-4e09-919b-5b1a623a522d" providerId="ADAL" clId="{3C7E51F1-0747-4E7D-A0EA-4FC25EDC7A85}" dt="2024-10-01T17:12:07.281" v="8326" actId="164"/>
          <ac:spMkLst>
            <pc:docMk/>
            <pc:sldMk cId="3384048270" sldId="270"/>
            <ac:spMk id="14" creationId="{D81DA569-A8EB-7EB7-2E26-3D7BE2D71C37}"/>
          </ac:spMkLst>
        </pc:spChg>
        <pc:grpChg chg="add mod">
          <ac:chgData name="Kahra Tuisku" userId="2df6eeb5-78bb-4e09-919b-5b1a623a522d" providerId="ADAL" clId="{3C7E51F1-0747-4E7D-A0EA-4FC25EDC7A85}" dt="2024-10-01T17:12:14.441" v="8327" actId="1076"/>
          <ac:grpSpMkLst>
            <pc:docMk/>
            <pc:sldMk cId="3384048270" sldId="270"/>
            <ac:grpSpMk id="28" creationId="{7EB27ED6-23E4-BD63-7461-59CAB373A476}"/>
          </ac:grpSpMkLst>
        </pc:grpChg>
        <pc:picChg chg="add mod">
          <ac:chgData name="Kahra Tuisku" userId="2df6eeb5-78bb-4e09-919b-5b1a623a522d" providerId="ADAL" clId="{3C7E51F1-0747-4E7D-A0EA-4FC25EDC7A85}" dt="2024-10-01T17:00:43.693" v="8057" actId="1076"/>
          <ac:picMkLst>
            <pc:docMk/>
            <pc:sldMk cId="3384048270" sldId="270"/>
            <ac:picMk id="5" creationId="{133544B3-9DE6-A0A9-E86E-D7E51690F740}"/>
          </ac:picMkLst>
        </pc:picChg>
        <pc:picChg chg="add mod">
          <ac:chgData name="Kahra Tuisku" userId="2df6eeb5-78bb-4e09-919b-5b1a623a522d" providerId="ADAL" clId="{3C7E51F1-0747-4E7D-A0EA-4FC25EDC7A85}" dt="2024-10-01T16:56:06.885" v="7579"/>
          <ac:picMkLst>
            <pc:docMk/>
            <pc:sldMk cId="3384048270" sldId="270"/>
            <ac:picMk id="7" creationId="{0171F4DF-A4B7-B53F-9EC0-DB39EAF85F38}"/>
          </ac:picMkLst>
        </pc:picChg>
        <pc:cxnChg chg="add mod">
          <ac:chgData name="Kahra Tuisku" userId="2df6eeb5-78bb-4e09-919b-5b1a623a522d" providerId="ADAL" clId="{3C7E51F1-0747-4E7D-A0EA-4FC25EDC7A85}" dt="2024-10-01T17:12:07.281" v="8326" actId="164"/>
          <ac:cxnSpMkLst>
            <pc:docMk/>
            <pc:sldMk cId="3384048270" sldId="270"/>
            <ac:cxnSpMk id="16" creationId="{7DDA223C-1809-E5D0-1A23-D82946859A23}"/>
          </ac:cxnSpMkLst>
        </pc:cxnChg>
        <pc:cxnChg chg="add mod">
          <ac:chgData name="Kahra Tuisku" userId="2df6eeb5-78bb-4e09-919b-5b1a623a522d" providerId="ADAL" clId="{3C7E51F1-0747-4E7D-A0EA-4FC25EDC7A85}" dt="2024-10-01T17:12:07.281" v="8326" actId="164"/>
          <ac:cxnSpMkLst>
            <pc:docMk/>
            <pc:sldMk cId="3384048270" sldId="270"/>
            <ac:cxnSpMk id="17" creationId="{ED91B5FB-ADE3-4759-C387-DEF6FC0D6BEE}"/>
          </ac:cxnSpMkLst>
        </pc:cxnChg>
        <pc:cxnChg chg="add mod">
          <ac:chgData name="Kahra Tuisku" userId="2df6eeb5-78bb-4e09-919b-5b1a623a522d" providerId="ADAL" clId="{3C7E51F1-0747-4E7D-A0EA-4FC25EDC7A85}" dt="2024-10-01T17:12:07.281" v="8326" actId="164"/>
          <ac:cxnSpMkLst>
            <pc:docMk/>
            <pc:sldMk cId="3384048270" sldId="270"/>
            <ac:cxnSpMk id="19" creationId="{CA471542-9BAD-81E0-7DF6-2E299B354FC5}"/>
          </ac:cxnSpMkLst>
        </pc:cxnChg>
        <pc:cxnChg chg="add mod">
          <ac:chgData name="Kahra Tuisku" userId="2df6eeb5-78bb-4e09-919b-5b1a623a522d" providerId="ADAL" clId="{3C7E51F1-0747-4E7D-A0EA-4FC25EDC7A85}" dt="2024-10-01T17:12:07.281" v="8326" actId="164"/>
          <ac:cxnSpMkLst>
            <pc:docMk/>
            <pc:sldMk cId="3384048270" sldId="270"/>
            <ac:cxnSpMk id="22" creationId="{91F3C5F5-71B4-B42C-0ED9-CD16492C4F59}"/>
          </ac:cxnSpMkLst>
        </pc:cxnChg>
        <pc:cxnChg chg="add mod">
          <ac:chgData name="Kahra Tuisku" userId="2df6eeb5-78bb-4e09-919b-5b1a623a522d" providerId="ADAL" clId="{3C7E51F1-0747-4E7D-A0EA-4FC25EDC7A85}" dt="2024-10-01T17:12:07.281" v="8326" actId="164"/>
          <ac:cxnSpMkLst>
            <pc:docMk/>
            <pc:sldMk cId="3384048270" sldId="270"/>
            <ac:cxnSpMk id="26" creationId="{A25C2220-70E8-1622-0FA5-BF2779DE414F}"/>
          </ac:cxnSpMkLst>
        </pc:cxnChg>
      </pc:sldChg>
      <pc:sldChg chg="addSp delSp modSp add mod ord">
        <pc:chgData name="Kahra Tuisku" userId="2df6eeb5-78bb-4e09-919b-5b1a623a522d" providerId="ADAL" clId="{3C7E51F1-0747-4E7D-A0EA-4FC25EDC7A85}" dt="2024-10-01T17:37:09.038" v="8897" actId="207"/>
        <pc:sldMkLst>
          <pc:docMk/>
          <pc:sldMk cId="1094779710" sldId="271"/>
        </pc:sldMkLst>
        <pc:spChg chg="mod">
          <ac:chgData name="Kahra Tuisku" userId="2df6eeb5-78bb-4e09-919b-5b1a623a522d" providerId="ADAL" clId="{3C7E51F1-0747-4E7D-A0EA-4FC25EDC7A85}" dt="2024-10-01T17:14:24.642" v="8349" actId="20577"/>
          <ac:spMkLst>
            <pc:docMk/>
            <pc:sldMk cId="1094779710" sldId="271"/>
            <ac:spMk id="2" creationId="{8E33BDF6-F435-CDB1-8A7E-B98B076B9486}"/>
          </ac:spMkLst>
        </pc:spChg>
        <pc:spChg chg="mod">
          <ac:chgData name="Kahra Tuisku" userId="2df6eeb5-78bb-4e09-919b-5b1a623a522d" providerId="ADAL" clId="{3C7E51F1-0747-4E7D-A0EA-4FC25EDC7A85}" dt="2024-10-01T17:37:09.038" v="8897" actId="207"/>
          <ac:spMkLst>
            <pc:docMk/>
            <pc:sldMk cId="1094779710" sldId="271"/>
            <ac:spMk id="3" creationId="{FCDA63B8-5BFB-DD2B-2C55-234931A0F6D8}"/>
          </ac:spMkLst>
        </pc:spChg>
        <pc:spChg chg="add mod">
          <ac:chgData name="Kahra Tuisku" userId="2df6eeb5-78bb-4e09-919b-5b1a623a522d" providerId="ADAL" clId="{3C7E51F1-0747-4E7D-A0EA-4FC25EDC7A85}" dt="2024-10-01T17:21:08.298" v="8546" actId="208"/>
          <ac:spMkLst>
            <pc:docMk/>
            <pc:sldMk cId="1094779710" sldId="271"/>
            <ac:spMk id="13" creationId="{9BC0B6B8-0897-EAB4-2FC8-980B046DDA03}"/>
          </ac:spMkLst>
        </pc:spChg>
        <pc:spChg chg="add mod">
          <ac:chgData name="Kahra Tuisku" userId="2df6eeb5-78bb-4e09-919b-5b1a623a522d" providerId="ADAL" clId="{3C7E51F1-0747-4E7D-A0EA-4FC25EDC7A85}" dt="2024-10-01T17:21:45.282" v="8572" actId="1076"/>
          <ac:spMkLst>
            <pc:docMk/>
            <pc:sldMk cId="1094779710" sldId="271"/>
            <ac:spMk id="14" creationId="{21F569E7-EDE2-4646-D553-6A83639BAFDC}"/>
          </ac:spMkLst>
        </pc:spChg>
        <pc:picChg chg="add del mod">
          <ac:chgData name="Kahra Tuisku" userId="2df6eeb5-78bb-4e09-919b-5b1a623a522d" providerId="ADAL" clId="{3C7E51F1-0747-4E7D-A0EA-4FC25EDC7A85}" dt="2024-10-01T17:15:34.502" v="8354" actId="478"/>
          <ac:picMkLst>
            <pc:docMk/>
            <pc:sldMk cId="1094779710" sldId="271"/>
            <ac:picMk id="5" creationId="{D4FBFC7B-6ABB-4C70-045E-B7AF11177AEE}"/>
          </ac:picMkLst>
        </pc:picChg>
        <pc:picChg chg="add del mod">
          <ac:chgData name="Kahra Tuisku" userId="2df6eeb5-78bb-4e09-919b-5b1a623a522d" providerId="ADAL" clId="{3C7E51F1-0747-4E7D-A0EA-4FC25EDC7A85}" dt="2024-10-01T17:16:11.299" v="8358" actId="478"/>
          <ac:picMkLst>
            <pc:docMk/>
            <pc:sldMk cId="1094779710" sldId="271"/>
            <ac:picMk id="8" creationId="{A37B12EC-A529-0EED-31F9-4A326087D227}"/>
          </ac:picMkLst>
        </pc:picChg>
        <pc:picChg chg="add mod modCrop">
          <ac:chgData name="Kahra Tuisku" userId="2df6eeb5-78bb-4e09-919b-5b1a623a522d" providerId="ADAL" clId="{3C7E51F1-0747-4E7D-A0EA-4FC25EDC7A85}" dt="2024-10-01T17:17:34.711" v="8419" actId="732"/>
          <ac:picMkLst>
            <pc:docMk/>
            <pc:sldMk cId="1094779710" sldId="271"/>
            <ac:picMk id="11" creationId="{E3832CB0-3EB1-DD94-E5AA-881955CB167C}"/>
          </ac:picMkLst>
        </pc:picChg>
        <pc:picChg chg="add mod">
          <ac:chgData name="Kahra Tuisku" userId="2df6eeb5-78bb-4e09-919b-5b1a623a522d" providerId="ADAL" clId="{3C7E51F1-0747-4E7D-A0EA-4FC25EDC7A85}" dt="2024-10-01T17:20:19.047" v="8540" actId="1076"/>
          <ac:picMkLst>
            <pc:docMk/>
            <pc:sldMk cId="1094779710" sldId="271"/>
            <ac:picMk id="12" creationId="{9F9AF2DB-222E-742C-C367-0D483CF833A1}"/>
          </ac:picMkLst>
        </pc:picChg>
        <pc:picChg chg="del">
          <ac:chgData name="Kahra Tuisku" userId="2df6eeb5-78bb-4e09-919b-5b1a623a522d" providerId="ADAL" clId="{3C7E51F1-0747-4E7D-A0EA-4FC25EDC7A85}" dt="2024-10-01T17:14:28.494" v="8350" actId="478"/>
          <ac:picMkLst>
            <pc:docMk/>
            <pc:sldMk cId="1094779710" sldId="271"/>
            <ac:picMk id="19" creationId="{19007AD4-3927-B0A5-B2E0-40EBC47A8CF5}"/>
          </ac:picMkLst>
        </pc:picChg>
      </pc:sldChg>
      <pc:sldChg chg="addSp delSp modSp add mod ord">
        <pc:chgData name="Kahra Tuisku" userId="2df6eeb5-78bb-4e09-919b-5b1a623a522d" providerId="ADAL" clId="{3C7E51F1-0747-4E7D-A0EA-4FC25EDC7A85}" dt="2024-10-01T17:37:03.885" v="8896" actId="207"/>
        <pc:sldMkLst>
          <pc:docMk/>
          <pc:sldMk cId="3875529472" sldId="272"/>
        </pc:sldMkLst>
        <pc:spChg chg="mod">
          <ac:chgData name="Kahra Tuisku" userId="2df6eeb5-78bb-4e09-919b-5b1a623a522d" providerId="ADAL" clId="{3C7E51F1-0747-4E7D-A0EA-4FC25EDC7A85}" dt="2024-10-01T17:24:18.829" v="8583" actId="20577"/>
          <ac:spMkLst>
            <pc:docMk/>
            <pc:sldMk cId="3875529472" sldId="272"/>
            <ac:spMk id="2" creationId="{8E33BDF6-F435-CDB1-8A7E-B98B076B9486}"/>
          </ac:spMkLst>
        </pc:spChg>
        <pc:spChg chg="mod">
          <ac:chgData name="Kahra Tuisku" userId="2df6eeb5-78bb-4e09-919b-5b1a623a522d" providerId="ADAL" clId="{3C7E51F1-0747-4E7D-A0EA-4FC25EDC7A85}" dt="2024-10-01T17:37:03.885" v="8896" actId="207"/>
          <ac:spMkLst>
            <pc:docMk/>
            <pc:sldMk cId="3875529472" sldId="272"/>
            <ac:spMk id="3" creationId="{FCDA63B8-5BFB-DD2B-2C55-234931A0F6D8}"/>
          </ac:spMkLst>
        </pc:spChg>
        <pc:picChg chg="add mod">
          <ac:chgData name="Kahra Tuisku" userId="2df6eeb5-78bb-4e09-919b-5b1a623a522d" providerId="ADAL" clId="{3C7E51F1-0747-4E7D-A0EA-4FC25EDC7A85}" dt="2024-10-01T17:25:32.933" v="8600" actId="1076"/>
          <ac:picMkLst>
            <pc:docMk/>
            <pc:sldMk cId="3875529472" sldId="272"/>
            <ac:picMk id="5" creationId="{F4752A09-01A0-F385-800E-0EB1076F1473}"/>
          </ac:picMkLst>
        </pc:picChg>
        <pc:picChg chg="del">
          <ac:chgData name="Kahra Tuisku" userId="2df6eeb5-78bb-4e09-919b-5b1a623a522d" providerId="ADAL" clId="{3C7E51F1-0747-4E7D-A0EA-4FC25EDC7A85}" dt="2024-10-01T17:25:12.780" v="8594" actId="478"/>
          <ac:picMkLst>
            <pc:docMk/>
            <pc:sldMk cId="3875529472" sldId="272"/>
            <ac:picMk id="19" creationId="{19007AD4-3927-B0A5-B2E0-40EBC47A8CF5}"/>
          </ac:picMkLst>
        </pc:picChg>
      </pc:sldChg>
      <pc:sldChg chg="addSp delSp modSp new mod">
        <pc:chgData name="Kahra Tuisku" userId="2df6eeb5-78bb-4e09-919b-5b1a623a522d" providerId="ADAL" clId="{3C7E51F1-0747-4E7D-A0EA-4FC25EDC7A85}" dt="2024-10-04T08:20:26.706" v="12973" actId="1076"/>
        <pc:sldMkLst>
          <pc:docMk/>
          <pc:sldMk cId="4031345812" sldId="273"/>
        </pc:sldMkLst>
        <pc:spChg chg="del">
          <ac:chgData name="Kahra Tuisku" userId="2df6eeb5-78bb-4e09-919b-5b1a623a522d" providerId="ADAL" clId="{3C7E51F1-0747-4E7D-A0EA-4FC25EDC7A85}" dt="2024-10-01T17:33:07.607" v="8829" actId="478"/>
          <ac:spMkLst>
            <pc:docMk/>
            <pc:sldMk cId="4031345812" sldId="273"/>
            <ac:spMk id="2" creationId="{F351DBBD-57EA-FF5B-408F-27BF08D3ECA4}"/>
          </ac:spMkLst>
        </pc:spChg>
        <pc:spChg chg="del">
          <ac:chgData name="Kahra Tuisku" userId="2df6eeb5-78bb-4e09-919b-5b1a623a522d" providerId="ADAL" clId="{3C7E51F1-0747-4E7D-A0EA-4FC25EDC7A85}" dt="2024-10-01T17:33:08.700" v="8830" actId="478"/>
          <ac:spMkLst>
            <pc:docMk/>
            <pc:sldMk cId="4031345812" sldId="273"/>
            <ac:spMk id="3" creationId="{8D853748-B888-380C-75CB-B021600F9833}"/>
          </ac:spMkLst>
        </pc:spChg>
        <pc:spChg chg="add mod">
          <ac:chgData name="Kahra Tuisku" userId="2df6eeb5-78bb-4e09-919b-5b1a623a522d" providerId="ADAL" clId="{3C7E51F1-0747-4E7D-A0EA-4FC25EDC7A85}" dt="2024-10-01T17:37:18.876" v="8915" actId="20577"/>
          <ac:spMkLst>
            <pc:docMk/>
            <pc:sldMk cId="4031345812" sldId="273"/>
            <ac:spMk id="8" creationId="{5C462B60-7D02-7AE4-A84B-982B643EA375}"/>
          </ac:spMkLst>
        </pc:spChg>
        <pc:spChg chg="add mod">
          <ac:chgData name="Kahra Tuisku" userId="2df6eeb5-78bb-4e09-919b-5b1a623a522d" providerId="ADAL" clId="{3C7E51F1-0747-4E7D-A0EA-4FC25EDC7A85}" dt="2024-10-04T08:19:08.470" v="12968" actId="20577"/>
          <ac:spMkLst>
            <pc:docMk/>
            <pc:sldMk cId="4031345812" sldId="273"/>
            <ac:spMk id="9" creationId="{157F7F0F-AE19-DEE5-B267-D054796972E2}"/>
          </ac:spMkLst>
        </pc:spChg>
        <pc:picChg chg="add mod modCrop">
          <ac:chgData name="Kahra Tuisku" userId="2df6eeb5-78bb-4e09-919b-5b1a623a522d" providerId="ADAL" clId="{3C7E51F1-0747-4E7D-A0EA-4FC25EDC7A85}" dt="2024-10-04T08:20:26.706" v="12973" actId="1076"/>
          <ac:picMkLst>
            <pc:docMk/>
            <pc:sldMk cId="4031345812" sldId="273"/>
            <ac:picMk id="5" creationId="{9AE740E4-4343-A14F-001F-ECF2FAAD2A37}"/>
          </ac:picMkLst>
        </pc:picChg>
        <pc:picChg chg="add mod">
          <ac:chgData name="Kahra Tuisku" userId="2df6eeb5-78bb-4e09-919b-5b1a623a522d" providerId="ADAL" clId="{3C7E51F1-0747-4E7D-A0EA-4FC25EDC7A85}" dt="2024-10-04T08:13:13.157" v="12518" actId="14100"/>
          <ac:picMkLst>
            <pc:docMk/>
            <pc:sldMk cId="4031345812" sldId="273"/>
            <ac:picMk id="7" creationId="{B6A770B9-45DC-A6C5-05C8-BFCCF6D76875}"/>
          </ac:picMkLst>
        </pc:picChg>
        <pc:picChg chg="add mod">
          <ac:chgData name="Kahra Tuisku" userId="2df6eeb5-78bb-4e09-919b-5b1a623a522d" providerId="ADAL" clId="{3C7E51F1-0747-4E7D-A0EA-4FC25EDC7A85}" dt="2024-10-01T17:36:54.274" v="8893"/>
          <ac:picMkLst>
            <pc:docMk/>
            <pc:sldMk cId="4031345812" sldId="273"/>
            <ac:picMk id="10" creationId="{C1524790-3812-3101-4270-E42CE6E01F06}"/>
          </ac:picMkLst>
        </pc:picChg>
        <pc:picChg chg="add mod">
          <ac:chgData name="Kahra Tuisku" userId="2df6eeb5-78bb-4e09-919b-5b1a623a522d" providerId="ADAL" clId="{3C7E51F1-0747-4E7D-A0EA-4FC25EDC7A85}" dt="2024-10-04T08:20:24.231" v="12972" actId="1076"/>
          <ac:picMkLst>
            <pc:docMk/>
            <pc:sldMk cId="4031345812" sldId="273"/>
            <ac:picMk id="12" creationId="{218F358E-784D-3C90-062A-B5C2932C7140}"/>
          </ac:picMkLst>
        </pc:picChg>
        <pc:picChg chg="add mod">
          <ac:chgData name="Kahra Tuisku" userId="2df6eeb5-78bb-4e09-919b-5b1a623a522d" providerId="ADAL" clId="{3C7E51F1-0747-4E7D-A0EA-4FC25EDC7A85}" dt="2024-10-04T08:20:20.353" v="12971" actId="1076"/>
          <ac:picMkLst>
            <pc:docMk/>
            <pc:sldMk cId="4031345812" sldId="273"/>
            <ac:picMk id="14" creationId="{847241A9-1FE6-3B84-5905-1BB2CF4F6F00}"/>
          </ac:picMkLst>
        </pc:picChg>
      </pc:sldChg>
      <pc:sldChg chg="addSp modSp new mod">
        <pc:chgData name="Kahra Tuisku" userId="2df6eeb5-78bb-4e09-919b-5b1a623a522d" providerId="ADAL" clId="{3C7E51F1-0747-4E7D-A0EA-4FC25EDC7A85}" dt="2024-10-04T08:22:01.910" v="13000" actId="20577"/>
        <pc:sldMkLst>
          <pc:docMk/>
          <pc:sldMk cId="897067875" sldId="274"/>
        </pc:sldMkLst>
        <pc:spChg chg="mod">
          <ac:chgData name="Kahra Tuisku" userId="2df6eeb5-78bb-4e09-919b-5b1a623a522d" providerId="ADAL" clId="{3C7E51F1-0747-4E7D-A0EA-4FC25EDC7A85}" dt="2024-10-01T17:39:57.188" v="8994" actId="20577"/>
          <ac:spMkLst>
            <pc:docMk/>
            <pc:sldMk cId="897067875" sldId="274"/>
            <ac:spMk id="2" creationId="{9D035E61-2F53-67AC-B6DE-62289F25C0C5}"/>
          </ac:spMkLst>
        </pc:spChg>
        <pc:spChg chg="mod">
          <ac:chgData name="Kahra Tuisku" userId="2df6eeb5-78bb-4e09-919b-5b1a623a522d" providerId="ADAL" clId="{3C7E51F1-0747-4E7D-A0EA-4FC25EDC7A85}" dt="2024-10-04T06:08:44.147" v="9613" actId="207"/>
          <ac:spMkLst>
            <pc:docMk/>
            <pc:sldMk cId="897067875" sldId="274"/>
            <ac:spMk id="3" creationId="{7AB4704D-E7C5-157F-E669-525B032E6661}"/>
          </ac:spMkLst>
        </pc:spChg>
        <pc:spChg chg="add mod">
          <ac:chgData name="Kahra Tuisku" userId="2df6eeb5-78bb-4e09-919b-5b1a623a522d" providerId="ADAL" clId="{3C7E51F1-0747-4E7D-A0EA-4FC25EDC7A85}" dt="2024-10-04T08:22:01.910" v="13000" actId="20577"/>
          <ac:spMkLst>
            <pc:docMk/>
            <pc:sldMk cId="897067875" sldId="274"/>
            <ac:spMk id="6" creationId="{BD1B2B0F-464D-AA4B-F097-724455C50596}"/>
          </ac:spMkLst>
        </pc:spChg>
        <pc:picChg chg="add mod">
          <ac:chgData name="Kahra Tuisku" userId="2df6eeb5-78bb-4e09-919b-5b1a623a522d" providerId="ADAL" clId="{3C7E51F1-0747-4E7D-A0EA-4FC25EDC7A85}" dt="2024-10-04T06:09:35.191" v="9614" actId="1076"/>
          <ac:picMkLst>
            <pc:docMk/>
            <pc:sldMk cId="897067875" sldId="274"/>
            <ac:picMk id="5" creationId="{A7D8CA38-8162-02C9-1B37-13D29524F7BE}"/>
          </ac:picMkLst>
        </pc:picChg>
      </pc:sldChg>
      <pc:sldChg chg="addSp modSp new mod setBg">
        <pc:chgData name="Kahra Tuisku" userId="2df6eeb5-78bb-4e09-919b-5b1a623a522d" providerId="ADAL" clId="{3C7E51F1-0747-4E7D-A0EA-4FC25EDC7A85}" dt="2024-10-04T07:45:36.315" v="12383" actId="207"/>
        <pc:sldMkLst>
          <pc:docMk/>
          <pc:sldMk cId="148037969" sldId="275"/>
        </pc:sldMkLst>
        <pc:spChg chg="mod">
          <ac:chgData name="Kahra Tuisku" userId="2df6eeb5-78bb-4e09-919b-5b1a623a522d" providerId="ADAL" clId="{3C7E51F1-0747-4E7D-A0EA-4FC25EDC7A85}" dt="2024-10-04T06:17:08.455" v="9672" actId="26606"/>
          <ac:spMkLst>
            <pc:docMk/>
            <pc:sldMk cId="148037969" sldId="275"/>
            <ac:spMk id="2" creationId="{058DD583-2780-E648-9144-0A7A9E746C8E}"/>
          </ac:spMkLst>
        </pc:spChg>
        <pc:spChg chg="mod">
          <ac:chgData name="Kahra Tuisku" userId="2df6eeb5-78bb-4e09-919b-5b1a623a522d" providerId="ADAL" clId="{3C7E51F1-0747-4E7D-A0EA-4FC25EDC7A85}" dt="2024-10-04T07:45:36.315" v="12383" actId="207"/>
          <ac:spMkLst>
            <pc:docMk/>
            <pc:sldMk cId="148037969" sldId="275"/>
            <ac:spMk id="3" creationId="{F7B152B2-34B3-BEB1-C0CC-0E641251278C}"/>
          </ac:spMkLst>
        </pc:spChg>
        <pc:picChg chg="add mod">
          <ac:chgData name="Kahra Tuisku" userId="2df6eeb5-78bb-4e09-919b-5b1a623a522d" providerId="ADAL" clId="{3C7E51F1-0747-4E7D-A0EA-4FC25EDC7A85}" dt="2024-10-04T06:17:12.188" v="9673" actId="27614"/>
          <ac:picMkLst>
            <pc:docMk/>
            <pc:sldMk cId="148037969" sldId="275"/>
            <ac:picMk id="4" creationId="{3462F991-1188-BE2C-8A42-0D6B0D78169B}"/>
          </ac:picMkLst>
        </pc:picChg>
        <pc:picChg chg="add">
          <ac:chgData name="Kahra Tuisku" userId="2df6eeb5-78bb-4e09-919b-5b1a623a522d" providerId="ADAL" clId="{3C7E51F1-0747-4E7D-A0EA-4FC25EDC7A85}" dt="2024-10-04T06:17:08.455" v="9672" actId="26606"/>
          <ac:picMkLst>
            <pc:docMk/>
            <pc:sldMk cId="148037969" sldId="275"/>
            <ac:picMk id="9" creationId="{B536FA4E-0152-4E27-91DA-0FC22D1846BB}"/>
          </ac:picMkLst>
        </pc:picChg>
        <pc:cxnChg chg="add mod">
          <ac:chgData name="Kahra Tuisku" userId="2df6eeb5-78bb-4e09-919b-5b1a623a522d" providerId="ADAL" clId="{3C7E51F1-0747-4E7D-A0EA-4FC25EDC7A85}" dt="2024-10-04T06:19:54.657" v="9893" actId="1582"/>
          <ac:cxnSpMkLst>
            <pc:docMk/>
            <pc:sldMk cId="148037969" sldId="275"/>
            <ac:cxnSpMk id="6" creationId="{DF9D6DB5-B94A-46B5-A0D0-037759DC72EE}"/>
          </ac:cxnSpMkLst>
        </pc:cxnChg>
        <pc:cxnChg chg="add mod">
          <ac:chgData name="Kahra Tuisku" userId="2df6eeb5-78bb-4e09-919b-5b1a623a522d" providerId="ADAL" clId="{3C7E51F1-0747-4E7D-A0EA-4FC25EDC7A85}" dt="2024-10-04T06:20:07.486" v="9895" actId="1076"/>
          <ac:cxnSpMkLst>
            <pc:docMk/>
            <pc:sldMk cId="148037969" sldId="275"/>
            <ac:cxnSpMk id="7" creationId="{9C54137B-4824-75FD-6DBC-8D90588C7CCD}"/>
          </ac:cxnSpMkLst>
        </pc:cxnChg>
        <pc:cxnChg chg="add mod">
          <ac:chgData name="Kahra Tuisku" userId="2df6eeb5-78bb-4e09-919b-5b1a623a522d" providerId="ADAL" clId="{3C7E51F1-0747-4E7D-A0EA-4FC25EDC7A85}" dt="2024-10-04T06:20:24.426" v="9898" actId="1076"/>
          <ac:cxnSpMkLst>
            <pc:docMk/>
            <pc:sldMk cId="148037969" sldId="275"/>
            <ac:cxnSpMk id="8" creationId="{8C20B7C3-8764-149D-FB32-0E0274FD9622}"/>
          </ac:cxnSpMkLst>
        </pc:cxnChg>
      </pc:sldChg>
      <pc:sldChg chg="addSp delSp modSp new mod">
        <pc:chgData name="Kahra Tuisku" userId="2df6eeb5-78bb-4e09-919b-5b1a623a522d" providerId="ADAL" clId="{3C7E51F1-0747-4E7D-A0EA-4FC25EDC7A85}" dt="2024-10-04T06:40:13.075" v="10976" actId="14100"/>
        <pc:sldMkLst>
          <pc:docMk/>
          <pc:sldMk cId="2363589631" sldId="276"/>
        </pc:sldMkLst>
        <pc:spChg chg="add mod">
          <ac:chgData name="Kahra Tuisku" userId="2df6eeb5-78bb-4e09-919b-5b1a623a522d" providerId="ADAL" clId="{3C7E51F1-0747-4E7D-A0EA-4FC25EDC7A85}" dt="2024-10-04T06:37:24.467" v="10944" actId="1076"/>
          <ac:spMkLst>
            <pc:docMk/>
            <pc:sldMk cId="2363589631" sldId="276"/>
            <ac:spMk id="4" creationId="{A0913986-A641-9495-A4A8-C2B9B4A85994}"/>
          </ac:spMkLst>
        </pc:spChg>
        <pc:spChg chg="add del mod">
          <ac:chgData name="Kahra Tuisku" userId="2df6eeb5-78bb-4e09-919b-5b1a623a522d" providerId="ADAL" clId="{3C7E51F1-0747-4E7D-A0EA-4FC25EDC7A85}" dt="2024-10-04T06:37:02.242" v="10940" actId="478"/>
          <ac:spMkLst>
            <pc:docMk/>
            <pc:sldMk cId="2363589631" sldId="276"/>
            <ac:spMk id="5" creationId="{C5FB6D39-9A0D-A87E-3ED8-C49B0C9C22C6}"/>
          </ac:spMkLst>
        </pc:spChg>
        <pc:spChg chg="add mod">
          <ac:chgData name="Kahra Tuisku" userId="2df6eeb5-78bb-4e09-919b-5b1a623a522d" providerId="ADAL" clId="{3C7E51F1-0747-4E7D-A0EA-4FC25EDC7A85}" dt="2024-10-04T06:37:58.717" v="10949" actId="207"/>
          <ac:spMkLst>
            <pc:docMk/>
            <pc:sldMk cId="2363589631" sldId="276"/>
            <ac:spMk id="6" creationId="{28BC4823-5D7F-3294-E128-68B025436C57}"/>
          </ac:spMkLst>
        </pc:spChg>
        <pc:picChg chg="add mod">
          <ac:chgData name="Kahra Tuisku" userId="2df6eeb5-78bb-4e09-919b-5b1a623a522d" providerId="ADAL" clId="{3C7E51F1-0747-4E7D-A0EA-4FC25EDC7A85}" dt="2024-10-04T06:37:24.467" v="10944" actId="1076"/>
          <ac:picMkLst>
            <pc:docMk/>
            <pc:sldMk cId="2363589631" sldId="276"/>
            <ac:picMk id="3" creationId="{BC035494-B186-04B0-FC19-A4BE4550AEBD}"/>
          </ac:picMkLst>
        </pc:picChg>
        <pc:cxnChg chg="add del mod">
          <ac:chgData name="Kahra Tuisku" userId="2df6eeb5-78bb-4e09-919b-5b1a623a522d" providerId="ADAL" clId="{3C7E51F1-0747-4E7D-A0EA-4FC25EDC7A85}" dt="2024-10-04T06:38:21.841" v="10953" actId="478"/>
          <ac:cxnSpMkLst>
            <pc:docMk/>
            <pc:sldMk cId="2363589631" sldId="276"/>
            <ac:cxnSpMk id="8" creationId="{D667DC27-FE31-2F89-1607-D92B8AA150DE}"/>
          </ac:cxnSpMkLst>
        </pc:cxnChg>
        <pc:cxnChg chg="add mod">
          <ac:chgData name="Kahra Tuisku" userId="2df6eeb5-78bb-4e09-919b-5b1a623a522d" providerId="ADAL" clId="{3C7E51F1-0747-4E7D-A0EA-4FC25EDC7A85}" dt="2024-10-04T06:39:06.763" v="10964" actId="1582"/>
          <ac:cxnSpMkLst>
            <pc:docMk/>
            <pc:sldMk cId="2363589631" sldId="276"/>
            <ac:cxnSpMk id="12" creationId="{919C9FA3-3BA8-E239-134E-5A0C6DB5E1D3}"/>
          </ac:cxnSpMkLst>
        </pc:cxnChg>
        <pc:cxnChg chg="add mod">
          <ac:chgData name="Kahra Tuisku" userId="2df6eeb5-78bb-4e09-919b-5b1a623a522d" providerId="ADAL" clId="{3C7E51F1-0747-4E7D-A0EA-4FC25EDC7A85}" dt="2024-10-04T06:39:53.825" v="10973" actId="14100"/>
          <ac:cxnSpMkLst>
            <pc:docMk/>
            <pc:sldMk cId="2363589631" sldId="276"/>
            <ac:cxnSpMk id="20" creationId="{8D5ACBF9-BB6E-AF05-E3C9-A8655FC6FE2B}"/>
          </ac:cxnSpMkLst>
        </pc:cxnChg>
        <pc:cxnChg chg="add mod">
          <ac:chgData name="Kahra Tuisku" userId="2df6eeb5-78bb-4e09-919b-5b1a623a522d" providerId="ADAL" clId="{3C7E51F1-0747-4E7D-A0EA-4FC25EDC7A85}" dt="2024-10-04T06:40:13.075" v="10976" actId="14100"/>
          <ac:cxnSpMkLst>
            <pc:docMk/>
            <pc:sldMk cId="2363589631" sldId="276"/>
            <ac:cxnSpMk id="24" creationId="{E9342345-C4CE-9B77-F56D-811DC0531D37}"/>
          </ac:cxnSpMkLst>
        </pc:cxnChg>
      </pc:sldChg>
      <pc:sldChg chg="addSp delSp modSp new mod">
        <pc:chgData name="Kahra Tuisku" userId="2df6eeb5-78bb-4e09-919b-5b1a623a522d" providerId="ADAL" clId="{3C7E51F1-0747-4E7D-A0EA-4FC25EDC7A85}" dt="2024-10-04T06:56:44.065" v="11339" actId="20577"/>
        <pc:sldMkLst>
          <pc:docMk/>
          <pc:sldMk cId="26781380" sldId="277"/>
        </pc:sldMkLst>
        <pc:spChg chg="add mod">
          <ac:chgData name="Kahra Tuisku" userId="2df6eeb5-78bb-4e09-919b-5b1a623a522d" providerId="ADAL" clId="{3C7E51F1-0747-4E7D-A0EA-4FC25EDC7A85}" dt="2024-10-04T06:43:50.860" v="10998" actId="14100"/>
          <ac:spMkLst>
            <pc:docMk/>
            <pc:sldMk cId="26781380" sldId="277"/>
            <ac:spMk id="2" creationId="{DD8AC958-F865-812A-9B1D-A32492208E8A}"/>
          </ac:spMkLst>
        </pc:spChg>
        <pc:spChg chg="add mod">
          <ac:chgData name="Kahra Tuisku" userId="2df6eeb5-78bb-4e09-919b-5b1a623a522d" providerId="ADAL" clId="{3C7E51F1-0747-4E7D-A0EA-4FC25EDC7A85}" dt="2024-10-04T06:52:16.382" v="11144" actId="20577"/>
          <ac:spMkLst>
            <pc:docMk/>
            <pc:sldMk cId="26781380" sldId="277"/>
            <ac:spMk id="7" creationId="{1EBD0286-2E2B-3AB7-8A0C-FAC602053D58}"/>
          </ac:spMkLst>
        </pc:spChg>
        <pc:spChg chg="add mod">
          <ac:chgData name="Kahra Tuisku" userId="2df6eeb5-78bb-4e09-919b-5b1a623a522d" providerId="ADAL" clId="{3C7E51F1-0747-4E7D-A0EA-4FC25EDC7A85}" dt="2024-10-04T06:50:55.963" v="11097" actId="164"/>
          <ac:spMkLst>
            <pc:docMk/>
            <pc:sldMk cId="26781380" sldId="277"/>
            <ac:spMk id="8" creationId="{5DFBBF07-4AE0-9DC3-1E5A-285524CFD68E}"/>
          </ac:spMkLst>
        </pc:spChg>
        <pc:spChg chg="add mod">
          <ac:chgData name="Kahra Tuisku" userId="2df6eeb5-78bb-4e09-919b-5b1a623a522d" providerId="ADAL" clId="{3C7E51F1-0747-4E7D-A0EA-4FC25EDC7A85}" dt="2024-10-04T06:50:55.963" v="11097" actId="164"/>
          <ac:spMkLst>
            <pc:docMk/>
            <pc:sldMk cId="26781380" sldId="277"/>
            <ac:spMk id="9" creationId="{339096D9-33C7-47A2-F353-9DB517BF251F}"/>
          </ac:spMkLst>
        </pc:spChg>
        <pc:spChg chg="add mod">
          <ac:chgData name="Kahra Tuisku" userId="2df6eeb5-78bb-4e09-919b-5b1a623a522d" providerId="ADAL" clId="{3C7E51F1-0747-4E7D-A0EA-4FC25EDC7A85}" dt="2024-10-04T06:51:57.884" v="11130" actId="20577"/>
          <ac:spMkLst>
            <pc:docMk/>
            <pc:sldMk cId="26781380" sldId="277"/>
            <ac:spMk id="10" creationId="{5D70FB6B-3EA0-00CC-FBC0-BF318DBD421A}"/>
          </ac:spMkLst>
        </pc:spChg>
        <pc:spChg chg="add mod">
          <ac:chgData name="Kahra Tuisku" userId="2df6eeb5-78bb-4e09-919b-5b1a623a522d" providerId="ADAL" clId="{3C7E51F1-0747-4E7D-A0EA-4FC25EDC7A85}" dt="2024-10-04T06:56:44.065" v="11339" actId="20577"/>
          <ac:spMkLst>
            <pc:docMk/>
            <pc:sldMk cId="26781380" sldId="277"/>
            <ac:spMk id="19" creationId="{0A857BC8-F2C0-8B8D-4F1A-62DB935F9531}"/>
          </ac:spMkLst>
        </pc:spChg>
        <pc:grpChg chg="add mod">
          <ac:chgData name="Kahra Tuisku" userId="2df6eeb5-78bb-4e09-919b-5b1a623a522d" providerId="ADAL" clId="{3C7E51F1-0747-4E7D-A0EA-4FC25EDC7A85}" dt="2024-10-04T06:50:55.963" v="11097" actId="164"/>
          <ac:grpSpMkLst>
            <pc:docMk/>
            <pc:sldMk cId="26781380" sldId="277"/>
            <ac:grpSpMk id="13" creationId="{6E7AA6F0-C37C-9AC6-FF9D-38806AD5AE25}"/>
          </ac:grpSpMkLst>
        </pc:grpChg>
        <pc:grpChg chg="add mod">
          <ac:chgData name="Kahra Tuisku" userId="2df6eeb5-78bb-4e09-919b-5b1a623a522d" providerId="ADAL" clId="{3C7E51F1-0747-4E7D-A0EA-4FC25EDC7A85}" dt="2024-10-04T06:51:12.703" v="11101" actId="1076"/>
          <ac:grpSpMkLst>
            <pc:docMk/>
            <pc:sldMk cId="26781380" sldId="277"/>
            <ac:grpSpMk id="14" creationId="{E170C1D5-8B6D-CE3A-2193-28570F432A2D}"/>
          </ac:grpSpMkLst>
        </pc:grpChg>
        <pc:picChg chg="add del mod">
          <ac:chgData name="Kahra Tuisku" userId="2df6eeb5-78bb-4e09-919b-5b1a623a522d" providerId="ADAL" clId="{3C7E51F1-0747-4E7D-A0EA-4FC25EDC7A85}" dt="2024-10-04T06:46:03.242" v="11002" actId="478"/>
          <ac:picMkLst>
            <pc:docMk/>
            <pc:sldMk cId="26781380" sldId="277"/>
            <ac:picMk id="4" creationId="{02CE10EF-4A7D-0E62-8E75-FD5773687E05}"/>
          </ac:picMkLst>
        </pc:picChg>
        <pc:picChg chg="add mod">
          <ac:chgData name="Kahra Tuisku" userId="2df6eeb5-78bb-4e09-919b-5b1a623a522d" providerId="ADAL" clId="{3C7E51F1-0747-4E7D-A0EA-4FC25EDC7A85}" dt="2024-10-04T06:53:32.837" v="11146" actId="1076"/>
          <ac:picMkLst>
            <pc:docMk/>
            <pc:sldMk cId="26781380" sldId="277"/>
            <ac:picMk id="6" creationId="{6CD8F63E-DE63-0315-A113-246C92867426}"/>
          </ac:picMkLst>
        </pc:picChg>
        <pc:picChg chg="add mod">
          <ac:chgData name="Kahra Tuisku" userId="2df6eeb5-78bb-4e09-919b-5b1a623a522d" providerId="ADAL" clId="{3C7E51F1-0747-4E7D-A0EA-4FC25EDC7A85}" dt="2024-10-04T06:51:17.749" v="11102" actId="1076"/>
          <ac:picMkLst>
            <pc:docMk/>
            <pc:sldMk cId="26781380" sldId="277"/>
            <ac:picMk id="12" creationId="{C1EE6DAD-5FB6-C431-9E1F-9DE5BFA2756A}"/>
          </ac:picMkLst>
        </pc:picChg>
        <pc:cxnChg chg="add mod">
          <ac:chgData name="Kahra Tuisku" userId="2df6eeb5-78bb-4e09-919b-5b1a623a522d" providerId="ADAL" clId="{3C7E51F1-0747-4E7D-A0EA-4FC25EDC7A85}" dt="2024-10-04T06:54:51.956" v="11296" actId="14100"/>
          <ac:cxnSpMkLst>
            <pc:docMk/>
            <pc:sldMk cId="26781380" sldId="277"/>
            <ac:cxnSpMk id="16" creationId="{0E166448-EBB8-3652-74C9-F8DE73DC5897}"/>
          </ac:cxnSpMkLst>
        </pc:cxnChg>
      </pc:sldChg>
      <pc:sldChg chg="addSp delSp modSp new mod">
        <pc:chgData name="Kahra Tuisku" userId="2df6eeb5-78bb-4e09-919b-5b1a623a522d" providerId="ADAL" clId="{3C7E51F1-0747-4E7D-A0EA-4FC25EDC7A85}" dt="2024-10-04T07:05:15.691" v="11659" actId="14100"/>
        <pc:sldMkLst>
          <pc:docMk/>
          <pc:sldMk cId="2796056388" sldId="278"/>
        </pc:sldMkLst>
        <pc:spChg chg="add mod">
          <ac:chgData name="Kahra Tuisku" userId="2df6eeb5-78bb-4e09-919b-5b1a623a522d" providerId="ADAL" clId="{3C7E51F1-0747-4E7D-A0EA-4FC25EDC7A85}" dt="2024-10-04T06:57:01.119" v="11341"/>
          <ac:spMkLst>
            <pc:docMk/>
            <pc:sldMk cId="2796056388" sldId="278"/>
            <ac:spMk id="2" creationId="{7332A38C-DEA7-5F45-B33F-8CDF1B68105D}"/>
          </ac:spMkLst>
        </pc:spChg>
        <pc:spChg chg="add mod">
          <ac:chgData name="Kahra Tuisku" userId="2df6eeb5-78bb-4e09-919b-5b1a623a522d" providerId="ADAL" clId="{3C7E51F1-0747-4E7D-A0EA-4FC25EDC7A85}" dt="2024-10-04T06:57:07.931" v="11342"/>
          <ac:spMkLst>
            <pc:docMk/>
            <pc:sldMk cId="2796056388" sldId="278"/>
            <ac:spMk id="3" creationId="{A3CD7205-E1E3-21F7-B3C4-A36F376A7DFD}"/>
          </ac:spMkLst>
        </pc:spChg>
        <pc:spChg chg="add mod">
          <ac:chgData name="Kahra Tuisku" userId="2df6eeb5-78bb-4e09-919b-5b1a623a522d" providerId="ADAL" clId="{3C7E51F1-0747-4E7D-A0EA-4FC25EDC7A85}" dt="2024-10-04T07:04:38.770" v="11645" actId="1076"/>
          <ac:spMkLst>
            <pc:docMk/>
            <pc:sldMk cId="2796056388" sldId="278"/>
            <ac:spMk id="5" creationId="{48C0E95C-FA7A-2C7B-FB8E-0596726D8AA3}"/>
          </ac:spMkLst>
        </pc:spChg>
        <pc:spChg chg="add mod">
          <ac:chgData name="Kahra Tuisku" userId="2df6eeb5-78bb-4e09-919b-5b1a623a522d" providerId="ADAL" clId="{3C7E51F1-0747-4E7D-A0EA-4FC25EDC7A85}" dt="2024-10-04T07:05:15.691" v="11659" actId="14100"/>
          <ac:spMkLst>
            <pc:docMk/>
            <pc:sldMk cId="2796056388" sldId="278"/>
            <ac:spMk id="21" creationId="{17CBED1D-3460-5084-74F8-9D0400D4EF84}"/>
          </ac:spMkLst>
        </pc:spChg>
        <pc:picChg chg="add mod">
          <ac:chgData name="Kahra Tuisku" userId="2df6eeb5-78bb-4e09-919b-5b1a623a522d" providerId="ADAL" clId="{3C7E51F1-0747-4E7D-A0EA-4FC25EDC7A85}" dt="2024-10-04T07:04:38.770" v="11645" actId="1076"/>
          <ac:picMkLst>
            <pc:docMk/>
            <pc:sldMk cId="2796056388" sldId="278"/>
            <ac:picMk id="4" creationId="{8AC2B1A1-CB26-F57C-4F44-49EF21102D02}"/>
          </ac:picMkLst>
        </pc:picChg>
        <pc:cxnChg chg="add mod">
          <ac:chgData name="Kahra Tuisku" userId="2df6eeb5-78bb-4e09-919b-5b1a623a522d" providerId="ADAL" clId="{3C7E51F1-0747-4E7D-A0EA-4FC25EDC7A85}" dt="2024-10-04T07:04:38.770" v="11645" actId="1076"/>
          <ac:cxnSpMkLst>
            <pc:docMk/>
            <pc:sldMk cId="2796056388" sldId="278"/>
            <ac:cxnSpMk id="7" creationId="{11A13AA1-D6C1-DC10-E02A-02A5121B61A4}"/>
          </ac:cxnSpMkLst>
        </pc:cxnChg>
        <pc:cxnChg chg="add del mod">
          <ac:chgData name="Kahra Tuisku" userId="2df6eeb5-78bb-4e09-919b-5b1a623a522d" providerId="ADAL" clId="{3C7E51F1-0747-4E7D-A0EA-4FC25EDC7A85}" dt="2024-10-04T07:04:38.770" v="11645" actId="1076"/>
          <ac:cxnSpMkLst>
            <pc:docMk/>
            <pc:sldMk cId="2796056388" sldId="278"/>
            <ac:cxnSpMk id="8" creationId="{AE64227A-FF2C-F968-B947-48867B28C039}"/>
          </ac:cxnSpMkLst>
        </pc:cxnChg>
        <pc:cxnChg chg="add mod">
          <ac:chgData name="Kahra Tuisku" userId="2df6eeb5-78bb-4e09-919b-5b1a623a522d" providerId="ADAL" clId="{3C7E51F1-0747-4E7D-A0EA-4FC25EDC7A85}" dt="2024-10-04T07:04:38.770" v="11645" actId="1076"/>
          <ac:cxnSpMkLst>
            <pc:docMk/>
            <pc:sldMk cId="2796056388" sldId="278"/>
            <ac:cxnSpMk id="11" creationId="{A2241598-8319-580B-A86B-3C0B0B5FAB30}"/>
          </ac:cxnSpMkLst>
        </pc:cxnChg>
      </pc:sldChg>
      <pc:sldChg chg="addSp delSp modSp new mod">
        <pc:chgData name="Kahra Tuisku" userId="2df6eeb5-78bb-4e09-919b-5b1a623a522d" providerId="ADAL" clId="{3C7E51F1-0747-4E7D-A0EA-4FC25EDC7A85}" dt="2024-10-04T07:55:53.516" v="12509" actId="1076"/>
        <pc:sldMkLst>
          <pc:docMk/>
          <pc:sldMk cId="360886510" sldId="279"/>
        </pc:sldMkLst>
        <pc:spChg chg="add mod">
          <ac:chgData name="Kahra Tuisku" userId="2df6eeb5-78bb-4e09-919b-5b1a623a522d" providerId="ADAL" clId="{3C7E51F1-0747-4E7D-A0EA-4FC25EDC7A85}" dt="2024-10-04T07:35:34.604" v="11665" actId="20577"/>
          <ac:spMkLst>
            <pc:docMk/>
            <pc:sldMk cId="360886510" sldId="279"/>
            <ac:spMk id="4" creationId="{5FF4D725-3194-EF6E-3293-2146DBE86539}"/>
          </ac:spMkLst>
        </pc:spChg>
        <pc:spChg chg="add mod">
          <ac:chgData name="Kahra Tuisku" userId="2df6eeb5-78bb-4e09-919b-5b1a623a522d" providerId="ADAL" clId="{3C7E51F1-0747-4E7D-A0EA-4FC25EDC7A85}" dt="2024-10-04T07:41:26.739" v="12192" actId="14100"/>
          <ac:spMkLst>
            <pc:docMk/>
            <pc:sldMk cId="360886510" sldId="279"/>
            <ac:spMk id="5" creationId="{EFDD026D-67FA-67A1-0A0C-17A6C0AB17F4}"/>
          </ac:spMkLst>
        </pc:spChg>
        <pc:spChg chg="add del mod">
          <ac:chgData name="Kahra Tuisku" userId="2df6eeb5-78bb-4e09-919b-5b1a623a522d" providerId="ADAL" clId="{3C7E51F1-0747-4E7D-A0EA-4FC25EDC7A85}" dt="2024-10-04T07:55:05.700" v="12397" actId="478"/>
          <ac:spMkLst>
            <pc:docMk/>
            <pc:sldMk cId="360886510" sldId="279"/>
            <ac:spMk id="21" creationId="{C28FE7AE-AD93-2939-8307-9D646AD8D157}"/>
          </ac:spMkLst>
        </pc:spChg>
        <pc:spChg chg="add mod">
          <ac:chgData name="Kahra Tuisku" userId="2df6eeb5-78bb-4e09-919b-5b1a623a522d" providerId="ADAL" clId="{3C7E51F1-0747-4E7D-A0EA-4FC25EDC7A85}" dt="2024-10-04T07:55:53.516" v="12509" actId="1076"/>
          <ac:spMkLst>
            <pc:docMk/>
            <pc:sldMk cId="360886510" sldId="279"/>
            <ac:spMk id="22" creationId="{2E0D1042-F612-0E79-76A1-86B47373A831}"/>
          </ac:spMkLst>
        </pc:spChg>
        <pc:picChg chg="add mod">
          <ac:chgData name="Kahra Tuisku" userId="2df6eeb5-78bb-4e09-919b-5b1a623a522d" providerId="ADAL" clId="{3C7E51F1-0747-4E7D-A0EA-4FC25EDC7A85}" dt="2024-10-04T07:36:19.527" v="11680" actId="692"/>
          <ac:picMkLst>
            <pc:docMk/>
            <pc:sldMk cId="360886510" sldId="279"/>
            <ac:picMk id="3" creationId="{34846140-9200-F175-0FB1-13EC95E0E2F7}"/>
          </ac:picMkLst>
        </pc:picChg>
        <pc:cxnChg chg="add mod">
          <ac:chgData name="Kahra Tuisku" userId="2df6eeb5-78bb-4e09-919b-5b1a623a522d" providerId="ADAL" clId="{3C7E51F1-0747-4E7D-A0EA-4FC25EDC7A85}" dt="2024-10-04T07:42:53.616" v="12212" actId="208"/>
          <ac:cxnSpMkLst>
            <pc:docMk/>
            <pc:sldMk cId="360886510" sldId="279"/>
            <ac:cxnSpMk id="6" creationId="{E9A344D5-5290-67C2-05D3-A3525A949070}"/>
          </ac:cxnSpMkLst>
        </pc:cxnChg>
        <pc:cxnChg chg="add mod">
          <ac:chgData name="Kahra Tuisku" userId="2df6eeb5-78bb-4e09-919b-5b1a623a522d" providerId="ADAL" clId="{3C7E51F1-0747-4E7D-A0EA-4FC25EDC7A85}" dt="2024-10-04T07:42:09.391" v="12200" actId="14100"/>
          <ac:cxnSpMkLst>
            <pc:docMk/>
            <pc:sldMk cId="360886510" sldId="279"/>
            <ac:cxnSpMk id="9" creationId="{30389144-A8F5-E7F4-EFC0-4DDA29EA903D}"/>
          </ac:cxnSpMkLst>
        </pc:cxnChg>
        <pc:cxnChg chg="add mod">
          <ac:chgData name="Kahra Tuisku" userId="2df6eeb5-78bb-4e09-919b-5b1a623a522d" providerId="ADAL" clId="{3C7E51F1-0747-4E7D-A0EA-4FC25EDC7A85}" dt="2024-10-04T07:42:29.866" v="12207" actId="14100"/>
          <ac:cxnSpMkLst>
            <pc:docMk/>
            <pc:sldMk cId="360886510" sldId="279"/>
            <ac:cxnSpMk id="12" creationId="{75902E20-FF98-1CD4-52C5-1FC27BD6164C}"/>
          </ac:cxnSpMkLst>
        </pc:cxnChg>
        <pc:cxnChg chg="add mod">
          <ac:chgData name="Kahra Tuisku" userId="2df6eeb5-78bb-4e09-919b-5b1a623a522d" providerId="ADAL" clId="{3C7E51F1-0747-4E7D-A0EA-4FC25EDC7A85}" dt="2024-10-04T07:42:46.482" v="12211" actId="14100"/>
          <ac:cxnSpMkLst>
            <pc:docMk/>
            <pc:sldMk cId="360886510" sldId="279"/>
            <ac:cxnSpMk id="18" creationId="{0E7E8151-7775-EB8A-B1A4-917402B6A35B}"/>
          </ac:cxnSpMkLst>
        </pc:cxnChg>
      </pc:sldChg>
      <pc:sldChg chg="addSp delSp modSp new mod delAnim modAnim">
        <pc:chgData name="Kahra Tuisku" userId="2df6eeb5-78bb-4e09-919b-5b1a623a522d" providerId="ADAL" clId="{3C7E51F1-0747-4E7D-A0EA-4FC25EDC7A85}" dt="2024-10-04T07:54:26.602" v="12394"/>
        <pc:sldMkLst>
          <pc:docMk/>
          <pc:sldMk cId="2918546194" sldId="280"/>
        </pc:sldMkLst>
        <pc:picChg chg="add del mod">
          <ac:chgData name="Kahra Tuisku" userId="2df6eeb5-78bb-4e09-919b-5b1a623a522d" providerId="ADAL" clId="{3C7E51F1-0747-4E7D-A0EA-4FC25EDC7A85}" dt="2024-10-04T07:54:17.831" v="12393" actId="478"/>
          <ac:picMkLst>
            <pc:docMk/>
            <pc:sldMk cId="2918546194" sldId="280"/>
            <ac:picMk id="2" creationId="{E4504FFC-8453-6954-38DB-B87FE7FECFCA}"/>
          </ac:picMkLst>
        </pc:picChg>
        <pc:picChg chg="add mod">
          <ac:chgData name="Kahra Tuisku" userId="2df6eeb5-78bb-4e09-919b-5b1a623a522d" providerId="ADAL" clId="{3C7E51F1-0747-4E7D-A0EA-4FC25EDC7A85}" dt="2024-10-04T07:54:26.602" v="12394"/>
          <ac:picMkLst>
            <pc:docMk/>
            <pc:sldMk cId="2918546194" sldId="280"/>
            <ac:picMk id="3" creationId="{6D11DAA1-8050-C240-F41A-07BF5952625F}"/>
          </ac:picMkLst>
        </pc:picChg>
      </pc:sldChg>
      <pc:sldChg chg="addSp modSp new mod">
        <pc:chgData name="Kahra Tuisku" userId="2df6eeb5-78bb-4e09-919b-5b1a623a522d" providerId="ADAL" clId="{3C7E51F1-0747-4E7D-A0EA-4FC25EDC7A85}" dt="2024-10-04T09:04:53.805" v="13082" actId="20577"/>
        <pc:sldMkLst>
          <pc:docMk/>
          <pc:sldMk cId="45208067" sldId="281"/>
        </pc:sldMkLst>
        <pc:spChg chg="add mod">
          <ac:chgData name="Kahra Tuisku" userId="2df6eeb5-78bb-4e09-919b-5b1a623a522d" providerId="ADAL" clId="{3C7E51F1-0747-4E7D-A0EA-4FC25EDC7A85}" dt="2024-10-04T08:24:12.061" v="13004" actId="20577"/>
          <ac:spMkLst>
            <pc:docMk/>
            <pc:sldMk cId="45208067" sldId="281"/>
            <ac:spMk id="2" creationId="{953ECA51-53A1-A264-4622-FC25D67162F7}"/>
          </ac:spMkLst>
        </pc:spChg>
        <pc:spChg chg="add mod">
          <ac:chgData name="Kahra Tuisku" userId="2df6eeb5-78bb-4e09-919b-5b1a623a522d" providerId="ADAL" clId="{3C7E51F1-0747-4E7D-A0EA-4FC25EDC7A85}" dt="2024-10-04T08:41:48.389" v="13048" actId="242"/>
          <ac:spMkLst>
            <pc:docMk/>
            <pc:sldMk cId="45208067" sldId="281"/>
            <ac:spMk id="3" creationId="{11FAB0B5-6298-3B7C-63D7-45109F53065F}"/>
          </ac:spMkLst>
        </pc:spChg>
        <pc:spChg chg="add mod">
          <ac:chgData name="Kahra Tuisku" userId="2df6eeb5-78bb-4e09-919b-5b1a623a522d" providerId="ADAL" clId="{3C7E51F1-0747-4E7D-A0EA-4FC25EDC7A85}" dt="2024-10-04T09:04:53.805" v="13082" actId="20577"/>
          <ac:spMkLst>
            <pc:docMk/>
            <pc:sldMk cId="45208067" sldId="281"/>
            <ac:spMk id="4" creationId="{6AE97793-1185-60CC-F8F4-3613843AAC1A}"/>
          </ac:spMkLst>
        </pc:spChg>
      </pc:sldChg>
      <pc:sldChg chg="modSp new del mod">
        <pc:chgData name="Kahra Tuisku" userId="2df6eeb5-78bb-4e09-919b-5b1a623a522d" providerId="ADAL" clId="{3C7E51F1-0747-4E7D-A0EA-4FC25EDC7A85}" dt="2024-10-04T08:41:54.581" v="13049" actId="2696"/>
        <pc:sldMkLst>
          <pc:docMk/>
          <pc:sldMk cId="3569651650" sldId="282"/>
        </pc:sldMkLst>
        <pc:spChg chg="mod">
          <ac:chgData name="Kahra Tuisku" userId="2df6eeb5-78bb-4e09-919b-5b1a623a522d" providerId="ADAL" clId="{3C7E51F1-0747-4E7D-A0EA-4FC25EDC7A85}" dt="2024-10-04T08:41:29.695" v="13025" actId="20577"/>
          <ac:spMkLst>
            <pc:docMk/>
            <pc:sldMk cId="3569651650" sldId="282"/>
            <ac:spMk id="2" creationId="{C1F5052D-85DD-7D2D-5708-3EC109B08DF0}"/>
          </ac:spMkLst>
        </pc:spChg>
      </pc:sldChg>
      <pc:sldChg chg="addSp delSp modSp new mod modAnim">
        <pc:chgData name="Kahra Tuisku" userId="2df6eeb5-78bb-4e09-919b-5b1a623a522d" providerId="ADAL" clId="{3C7E51F1-0747-4E7D-A0EA-4FC25EDC7A85}" dt="2024-10-04T09:05:43.318" v="13086"/>
        <pc:sldMkLst>
          <pc:docMk/>
          <pc:sldMk cId="4068023627" sldId="282"/>
        </pc:sldMkLst>
        <pc:spChg chg="del">
          <ac:chgData name="Kahra Tuisku" userId="2df6eeb5-78bb-4e09-919b-5b1a623a522d" providerId="ADAL" clId="{3C7E51F1-0747-4E7D-A0EA-4FC25EDC7A85}" dt="2024-10-04T09:05:03.005" v="13084" actId="478"/>
          <ac:spMkLst>
            <pc:docMk/>
            <pc:sldMk cId="4068023627" sldId="282"/>
            <ac:spMk id="2" creationId="{870BDDB6-8468-30F8-F864-FB5253547DF8}"/>
          </ac:spMkLst>
        </pc:spChg>
        <pc:spChg chg="del mod">
          <ac:chgData name="Kahra Tuisku" userId="2df6eeb5-78bb-4e09-919b-5b1a623a522d" providerId="ADAL" clId="{3C7E51F1-0747-4E7D-A0EA-4FC25EDC7A85}" dt="2024-10-04T09:05:01.705" v="13083" actId="478"/>
          <ac:spMkLst>
            <pc:docMk/>
            <pc:sldMk cId="4068023627" sldId="282"/>
            <ac:spMk id="3" creationId="{667EE634-E65C-A936-8869-8DC971CFC936}"/>
          </ac:spMkLst>
        </pc:spChg>
        <pc:spChg chg="add del mod">
          <ac:chgData name="Kahra Tuisku" userId="2df6eeb5-78bb-4e09-919b-5b1a623a522d" providerId="ADAL" clId="{3C7E51F1-0747-4E7D-A0EA-4FC25EDC7A85}" dt="2024-10-04T09:05:03.598" v="13085" actId="478"/>
          <ac:spMkLst>
            <pc:docMk/>
            <pc:sldMk cId="4068023627" sldId="282"/>
            <ac:spMk id="5" creationId="{9456AFD5-C6B5-C472-E81D-650858CA8FBE}"/>
          </ac:spMkLst>
        </pc:spChg>
        <pc:picChg chg="add mod">
          <ac:chgData name="Kahra Tuisku" userId="2df6eeb5-78bb-4e09-919b-5b1a623a522d" providerId="ADAL" clId="{3C7E51F1-0747-4E7D-A0EA-4FC25EDC7A85}" dt="2024-10-04T09:05:43.318" v="13086"/>
          <ac:picMkLst>
            <pc:docMk/>
            <pc:sldMk cId="4068023627" sldId="282"/>
            <ac:picMk id="6" creationId="{15E18B39-A34C-A368-822A-46ECC26E93FE}"/>
          </ac:picMkLst>
        </pc:picChg>
      </pc:sldChg>
      <pc:sldChg chg="addSp modSp new mod">
        <pc:chgData name="Kahra Tuisku" userId="2df6eeb5-78bb-4e09-919b-5b1a623a522d" providerId="ADAL" clId="{3C7E51F1-0747-4E7D-A0EA-4FC25EDC7A85}" dt="2024-10-04T09:11:47.042" v="13324" actId="790"/>
        <pc:sldMkLst>
          <pc:docMk/>
          <pc:sldMk cId="4164985070" sldId="283"/>
        </pc:sldMkLst>
        <pc:spChg chg="mod">
          <ac:chgData name="Kahra Tuisku" userId="2df6eeb5-78bb-4e09-919b-5b1a623a522d" providerId="ADAL" clId="{3C7E51F1-0747-4E7D-A0EA-4FC25EDC7A85}" dt="2024-10-04T09:06:25.071" v="13122" actId="20577"/>
          <ac:spMkLst>
            <pc:docMk/>
            <pc:sldMk cId="4164985070" sldId="283"/>
            <ac:spMk id="2" creationId="{87EC1115-88BF-DE40-1C98-DC7C4C9858BE}"/>
          </ac:spMkLst>
        </pc:spChg>
        <pc:spChg chg="mod">
          <ac:chgData name="Kahra Tuisku" userId="2df6eeb5-78bb-4e09-919b-5b1a623a522d" providerId="ADAL" clId="{3C7E51F1-0747-4E7D-A0EA-4FC25EDC7A85}" dt="2024-10-04T09:11:47.042" v="13324" actId="790"/>
          <ac:spMkLst>
            <pc:docMk/>
            <pc:sldMk cId="4164985070" sldId="283"/>
            <ac:spMk id="3" creationId="{FE1EA794-5A17-8287-0B88-F431083B45F5}"/>
          </ac:spMkLst>
        </pc:spChg>
        <pc:spChg chg="add mod">
          <ac:chgData name="Kahra Tuisku" userId="2df6eeb5-78bb-4e09-919b-5b1a623a522d" providerId="ADAL" clId="{3C7E51F1-0747-4E7D-A0EA-4FC25EDC7A85}" dt="2024-10-04T09:06:39.297" v="13125" actId="20577"/>
          <ac:spMkLst>
            <pc:docMk/>
            <pc:sldMk cId="4164985070" sldId="283"/>
            <ac:spMk id="4" creationId="{E4EA741E-4B70-7443-FEEB-8E41B85B335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9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159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58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82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2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7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3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7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3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9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7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5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81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www.youtube.com/watch?v=N3tRFayqVtk&amp;t=186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EvolutionLab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Dokumentointi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137F0-8E98-4E4B-CE2C-B453B22DFDC6}"/>
              </a:ext>
            </a:extLst>
          </p:cNvPr>
          <p:cNvSpPr txBox="1"/>
          <p:nvPr/>
        </p:nvSpPr>
        <p:spPr>
          <a:xfrm flipH="1">
            <a:off x="9166788" y="6246172"/>
            <a:ext cx="279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Tuisku Kahra</a:t>
            </a:r>
            <a:endParaRPr lang="en-FI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F9E4-A235-29DB-8C79-8AA609C4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06" y="2823040"/>
            <a:ext cx="4742932" cy="970450"/>
          </a:xfrm>
        </p:spPr>
        <p:txBody>
          <a:bodyPr/>
          <a:lstStyle/>
          <a:p>
            <a:r>
              <a:rPr lang="fi-FI" dirty="0">
                <a:effectLst/>
              </a:rPr>
              <a:t>Projektin rakenne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1454-1D57-B18E-4B1E-15776C5E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964" y="800840"/>
            <a:ext cx="3885682" cy="457200"/>
          </a:xfrm>
        </p:spPr>
        <p:txBody>
          <a:bodyPr/>
          <a:lstStyle/>
          <a:p>
            <a:pPr marL="36900" indent="0">
              <a:buNone/>
            </a:pPr>
            <a:r>
              <a:rPr lang="fi-FI" dirty="0">
                <a:solidFill>
                  <a:schemeClr val="tx1">
                    <a:lumMod val="95000"/>
                  </a:schemeClr>
                </a:solidFill>
                <a:effectLst/>
              </a:rPr>
              <a:t>main.py</a:t>
            </a:r>
          </a:p>
        </p:txBody>
      </p:sp>
      <p:pic>
        <p:nvPicPr>
          <p:cNvPr id="10" name="Graphic 9" descr="Scroll with solid fill">
            <a:extLst>
              <a:ext uri="{FF2B5EF4-FFF2-40B4-BE49-F238E27FC236}">
                <a16:creationId xmlns:a16="http://schemas.microsoft.com/office/drawing/2014/main" id="{6F987CFE-9A72-C94D-36AC-4F3FF9E91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215" y="800840"/>
            <a:ext cx="452999" cy="4529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20055A-BD7D-C126-6670-5A433A4994D5}"/>
              </a:ext>
            </a:extLst>
          </p:cNvPr>
          <p:cNvSpPr txBox="1">
            <a:spLocks/>
          </p:cNvSpPr>
          <p:nvPr/>
        </p:nvSpPr>
        <p:spPr>
          <a:xfrm>
            <a:off x="6830964" y="1277113"/>
            <a:ext cx="3885682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fi-FI" dirty="0">
                <a:effectLst/>
              </a:rPr>
              <a:t>lab_manager.py</a:t>
            </a:r>
          </a:p>
        </p:txBody>
      </p:sp>
      <p:pic>
        <p:nvPicPr>
          <p:cNvPr id="14" name="Graphic 13" descr="Scroll with solid fill">
            <a:extLst>
              <a:ext uri="{FF2B5EF4-FFF2-40B4-BE49-F238E27FC236}">
                <a16:creationId xmlns:a16="http://schemas.microsoft.com/office/drawing/2014/main" id="{0DBC63F0-423D-3E43-A89D-868DFF64E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7215" y="1277113"/>
            <a:ext cx="452999" cy="452999"/>
          </a:xfrm>
          <a:prstGeom prst="rect">
            <a:avLst/>
          </a:prstGeom>
        </p:spPr>
      </p:pic>
      <p:pic>
        <p:nvPicPr>
          <p:cNvPr id="15" name="Graphic 14" descr="Open folder with solid fill">
            <a:extLst>
              <a:ext uri="{FF2B5EF4-FFF2-40B4-BE49-F238E27FC236}">
                <a16:creationId xmlns:a16="http://schemas.microsoft.com/office/drawing/2014/main" id="{DD21BC3B-5154-76EF-1C58-4849A442B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052" y="2233860"/>
            <a:ext cx="695324" cy="695324"/>
          </a:xfrm>
          <a:prstGeom prst="rect">
            <a:avLst/>
          </a:prstGeom>
        </p:spPr>
      </p:pic>
      <p:pic>
        <p:nvPicPr>
          <p:cNvPr id="18" name="Graphic 17" descr="Document with solid fill">
            <a:extLst>
              <a:ext uri="{FF2B5EF4-FFF2-40B4-BE49-F238E27FC236}">
                <a16:creationId xmlns:a16="http://schemas.microsoft.com/office/drawing/2014/main" id="{4F774C2D-15D5-99AF-D8E1-BB81BF39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7215" y="1757587"/>
            <a:ext cx="452999" cy="45299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9CEA64-2102-5842-6250-636EA45B805D}"/>
              </a:ext>
            </a:extLst>
          </p:cNvPr>
          <p:cNvSpPr txBox="1">
            <a:spLocks/>
          </p:cNvSpPr>
          <p:nvPr/>
        </p:nvSpPr>
        <p:spPr>
          <a:xfrm>
            <a:off x="6830964" y="1757587"/>
            <a:ext cx="3885682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fi-FI" dirty="0">
                <a:effectLst/>
              </a:rPr>
              <a:t>lab_manager_settings.json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38694B-4B9A-54B8-42C4-111529EBEFFA}"/>
              </a:ext>
            </a:extLst>
          </p:cNvPr>
          <p:cNvGrpSpPr/>
          <p:nvPr/>
        </p:nvGrpSpPr>
        <p:grpSpPr>
          <a:xfrm>
            <a:off x="7011376" y="2957768"/>
            <a:ext cx="4279431" cy="457200"/>
            <a:chOff x="4099388" y="3927478"/>
            <a:chExt cx="4279431" cy="45720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B49E8085-BA57-1F93-41C0-747AEFF53BD2}"/>
                </a:ext>
              </a:extLst>
            </p:cNvPr>
            <p:cNvSpPr txBox="1">
              <a:spLocks/>
            </p:cNvSpPr>
            <p:nvPr/>
          </p:nvSpPr>
          <p:spPr>
            <a:xfrm>
              <a:off x="4493137" y="3927478"/>
              <a:ext cx="3885682" cy="4572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Font typeface="Wingdings 2" charset="2"/>
                <a:buNone/>
              </a:pPr>
              <a:r>
                <a:rPr lang="fi-FI" dirty="0">
                  <a:effectLst/>
                </a:rPr>
                <a:t>lab.py</a:t>
              </a:r>
            </a:p>
          </p:txBody>
        </p:sp>
        <p:pic>
          <p:nvPicPr>
            <p:cNvPr id="22" name="Graphic 21" descr="Scroll with solid fill">
              <a:extLst>
                <a:ext uri="{FF2B5EF4-FFF2-40B4-BE49-F238E27FC236}">
                  <a16:creationId xmlns:a16="http://schemas.microsoft.com/office/drawing/2014/main" id="{B6E0E70B-0A36-65E7-6AB7-14E420530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9388" y="3927478"/>
              <a:ext cx="452999" cy="4529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89DFC4-7A06-9E60-3C38-45466C58D4DD}"/>
              </a:ext>
            </a:extLst>
          </p:cNvPr>
          <p:cNvGrpSpPr/>
          <p:nvPr/>
        </p:nvGrpSpPr>
        <p:grpSpPr>
          <a:xfrm>
            <a:off x="7011376" y="3432932"/>
            <a:ext cx="4279431" cy="457200"/>
            <a:chOff x="4099388" y="3927478"/>
            <a:chExt cx="4279431" cy="457200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DA363EAC-7FDF-E205-AD32-27E166789FE4}"/>
                </a:ext>
              </a:extLst>
            </p:cNvPr>
            <p:cNvSpPr txBox="1">
              <a:spLocks/>
            </p:cNvSpPr>
            <p:nvPr/>
          </p:nvSpPr>
          <p:spPr>
            <a:xfrm>
              <a:off x="4493137" y="3927478"/>
              <a:ext cx="3885682" cy="4572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Font typeface="Wingdings 2" charset="2"/>
                <a:buNone/>
              </a:pPr>
              <a:r>
                <a:rPr lang="fi-FI" dirty="0">
                  <a:effectLst/>
                </a:rPr>
                <a:t>bytedna.py</a:t>
              </a:r>
            </a:p>
          </p:txBody>
        </p:sp>
        <p:pic>
          <p:nvPicPr>
            <p:cNvPr id="26" name="Graphic 25" descr="Scroll with solid fill">
              <a:extLst>
                <a:ext uri="{FF2B5EF4-FFF2-40B4-BE49-F238E27FC236}">
                  <a16:creationId xmlns:a16="http://schemas.microsoft.com/office/drawing/2014/main" id="{33CBD72B-FA12-9517-01A9-9DFC264B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9388" y="3927478"/>
              <a:ext cx="452999" cy="4529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74C1D2-0704-5304-A154-377715007D51}"/>
              </a:ext>
            </a:extLst>
          </p:cNvPr>
          <p:cNvGrpSpPr/>
          <p:nvPr/>
        </p:nvGrpSpPr>
        <p:grpSpPr>
          <a:xfrm>
            <a:off x="7011376" y="3912297"/>
            <a:ext cx="4279431" cy="457200"/>
            <a:chOff x="4099388" y="3927478"/>
            <a:chExt cx="4279431" cy="457200"/>
          </a:xfrm>
        </p:grpSpPr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4AAA963E-FAEA-26A7-C1FF-E20C513147FD}"/>
                </a:ext>
              </a:extLst>
            </p:cNvPr>
            <p:cNvSpPr txBox="1">
              <a:spLocks/>
            </p:cNvSpPr>
            <p:nvPr/>
          </p:nvSpPr>
          <p:spPr>
            <a:xfrm>
              <a:off x="4493137" y="3927478"/>
              <a:ext cx="3885682" cy="4572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Font typeface="Wingdings 2" charset="2"/>
                <a:buNone/>
              </a:pPr>
              <a:r>
                <a:rPr lang="fi-FI" dirty="0">
                  <a:effectLst/>
                </a:rPr>
                <a:t>generation.py</a:t>
              </a:r>
            </a:p>
          </p:txBody>
        </p:sp>
        <p:pic>
          <p:nvPicPr>
            <p:cNvPr id="29" name="Graphic 28" descr="Scroll with solid fill">
              <a:extLst>
                <a:ext uri="{FF2B5EF4-FFF2-40B4-BE49-F238E27FC236}">
                  <a16:creationId xmlns:a16="http://schemas.microsoft.com/office/drawing/2014/main" id="{3EBD8CD4-39D5-1B07-6A91-EAD744498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9388" y="3927478"/>
              <a:ext cx="452999" cy="45299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032C58-756A-04D5-1E7E-B23FC1FFE5C5}"/>
              </a:ext>
            </a:extLst>
          </p:cNvPr>
          <p:cNvGrpSpPr/>
          <p:nvPr/>
        </p:nvGrpSpPr>
        <p:grpSpPr>
          <a:xfrm>
            <a:off x="7011376" y="4387461"/>
            <a:ext cx="4279431" cy="457200"/>
            <a:chOff x="4099388" y="3927478"/>
            <a:chExt cx="4279431" cy="457200"/>
          </a:xfrm>
        </p:grpSpPr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9C28E408-25FB-AD09-491D-1B9C586CCB96}"/>
                </a:ext>
              </a:extLst>
            </p:cNvPr>
            <p:cNvSpPr txBox="1">
              <a:spLocks/>
            </p:cNvSpPr>
            <p:nvPr/>
          </p:nvSpPr>
          <p:spPr>
            <a:xfrm>
              <a:off x="4493137" y="3927478"/>
              <a:ext cx="3885682" cy="4572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Font typeface="Wingdings 2" charset="2"/>
                <a:buNone/>
              </a:pPr>
              <a:r>
                <a:rPr lang="fi-FI" dirty="0">
                  <a:effectLst/>
                </a:rPr>
                <a:t>creature.py</a:t>
              </a:r>
            </a:p>
          </p:txBody>
        </p:sp>
        <p:pic>
          <p:nvPicPr>
            <p:cNvPr id="32" name="Graphic 31" descr="Scroll with solid fill">
              <a:extLst>
                <a:ext uri="{FF2B5EF4-FFF2-40B4-BE49-F238E27FC236}">
                  <a16:creationId xmlns:a16="http://schemas.microsoft.com/office/drawing/2014/main" id="{0A6CD6C8-34C2-D803-44AF-73C91542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9388" y="3927478"/>
              <a:ext cx="452999" cy="4529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AFDAB6-E356-FA96-8A4D-3A9E1CBED02D}"/>
              </a:ext>
            </a:extLst>
          </p:cNvPr>
          <p:cNvGrpSpPr/>
          <p:nvPr/>
        </p:nvGrpSpPr>
        <p:grpSpPr>
          <a:xfrm>
            <a:off x="7011376" y="4866826"/>
            <a:ext cx="4279431" cy="457200"/>
            <a:chOff x="4099388" y="3927478"/>
            <a:chExt cx="4279431" cy="457200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570AABED-45D3-070A-3A84-26FA6208C0E9}"/>
                </a:ext>
              </a:extLst>
            </p:cNvPr>
            <p:cNvSpPr txBox="1">
              <a:spLocks/>
            </p:cNvSpPr>
            <p:nvPr/>
          </p:nvSpPr>
          <p:spPr>
            <a:xfrm>
              <a:off x="4493137" y="3927478"/>
              <a:ext cx="3885682" cy="4572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Font typeface="Wingdings 2" charset="2"/>
                <a:buNone/>
              </a:pPr>
              <a:r>
                <a:rPr lang="fi-FI" dirty="0">
                  <a:effectLst/>
                </a:rPr>
                <a:t>view.py</a:t>
              </a:r>
            </a:p>
          </p:txBody>
        </p:sp>
        <p:pic>
          <p:nvPicPr>
            <p:cNvPr id="35" name="Graphic 34" descr="Scroll with solid fill">
              <a:extLst>
                <a:ext uri="{FF2B5EF4-FFF2-40B4-BE49-F238E27FC236}">
                  <a16:creationId xmlns:a16="http://schemas.microsoft.com/office/drawing/2014/main" id="{DC6175EC-A5CC-5299-1BB2-1D6E21B7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99388" y="3927478"/>
              <a:ext cx="452999" cy="452999"/>
            </a:xfrm>
            <a:prstGeom prst="rect">
              <a:avLst/>
            </a:prstGeom>
          </p:spPr>
        </p:pic>
      </p:grp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C1BA0F-8FBE-A768-A95A-D3B091DA4A0C}"/>
              </a:ext>
            </a:extLst>
          </p:cNvPr>
          <p:cNvCxnSpPr>
            <a:cxnSpLocks/>
          </p:cNvCxnSpPr>
          <p:nvPr/>
        </p:nvCxnSpPr>
        <p:spPr>
          <a:xfrm>
            <a:off x="6663714" y="2957768"/>
            <a:ext cx="347662" cy="226500"/>
          </a:xfrm>
          <a:prstGeom prst="bentConnector3">
            <a:avLst>
              <a:gd name="adj1" fmla="val 68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3E75AEB-3710-5EB5-83DB-769EEE4069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1395" y="3219451"/>
            <a:ext cx="532300" cy="34766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EF7F70C-2945-DE7E-B189-1002BB2445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1395" y="3702568"/>
            <a:ext cx="532300" cy="34766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E426DE8-A4B6-39D9-4944-6E8205DAFE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1395" y="4168199"/>
            <a:ext cx="532300" cy="34766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0E07ECB-AA60-125A-EE7C-555513B378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1395" y="4661317"/>
            <a:ext cx="532300" cy="34766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1DF66CC-4778-56F9-B961-C99237A9A5E7}"/>
              </a:ext>
            </a:extLst>
          </p:cNvPr>
          <p:cNvSpPr txBox="1">
            <a:spLocks/>
          </p:cNvSpPr>
          <p:nvPr/>
        </p:nvSpPr>
        <p:spPr>
          <a:xfrm>
            <a:off x="6910801" y="2365840"/>
            <a:ext cx="3885682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fi-FI" dirty="0">
                <a:effectLst/>
              </a:rPr>
              <a:t>lab</a:t>
            </a:r>
          </a:p>
        </p:txBody>
      </p:sp>
      <p:pic>
        <p:nvPicPr>
          <p:cNvPr id="45" name="Graphic 44" descr="Open folder with solid fill">
            <a:extLst>
              <a:ext uri="{FF2B5EF4-FFF2-40B4-BE49-F238E27FC236}">
                <a16:creationId xmlns:a16="http://schemas.microsoft.com/office/drawing/2014/main" id="{2792C131-075F-1F7E-0F88-B3830250D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052" y="5448907"/>
            <a:ext cx="695324" cy="695324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3B01828-E976-9A34-88DF-3B21DBAA5DA0}"/>
              </a:ext>
            </a:extLst>
          </p:cNvPr>
          <p:cNvSpPr txBox="1">
            <a:spLocks/>
          </p:cNvSpPr>
          <p:nvPr/>
        </p:nvSpPr>
        <p:spPr>
          <a:xfrm>
            <a:off x="6910801" y="5580887"/>
            <a:ext cx="3885682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fi-FI" dirty="0">
                <a:effectLst/>
              </a:rPr>
              <a:t>saves</a:t>
            </a:r>
          </a:p>
        </p:txBody>
      </p:sp>
    </p:spTree>
    <p:extLst>
      <p:ext uri="{BB962C8B-B14F-4D97-AF65-F5344CB8AC3E}">
        <p14:creationId xmlns:p14="http://schemas.microsoft.com/office/powerpoint/2010/main" val="347875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DF6-F435-CDB1-8A7E-B98B076B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main.py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B8-5BFB-DD2B-2C55-234931A0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5086901"/>
          </a:xfrm>
        </p:spPr>
        <p:txBody>
          <a:bodyPr anchor="t">
            <a:normAutofit lnSpcReduction="10000"/>
          </a:bodyPr>
          <a:lstStyle/>
          <a:p>
            <a:r>
              <a:rPr lang="fi-FI" sz="1600" noProof="1">
                <a:effectLst/>
              </a:rPr>
              <a:t>Projektin pää tiedosto. Tämä tullaan aina runaamaan, ja siinä asetettavia muuttujia voidaan muokata.</a:t>
            </a:r>
          </a:p>
          <a:p>
            <a:r>
              <a:rPr lang="fi-FI" sz="1600" noProof="1">
                <a:effectLst/>
              </a:rPr>
              <a:t>Koodissa luodaan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sz="1400" noProof="1">
                <a:effectLst/>
              </a:rPr>
              <a:t>ByteDNA, neuroni funktioilla ja muuttujien arvoilla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sz="1400" noProof="1">
                <a:effectLst/>
              </a:rPr>
              <a:t>Selection_criteria, valinnan säännöt. Tässä tapauksessa ne selviää, joiden positio x &lt; 16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sz="1400" noProof="1">
                <a:effectLst/>
              </a:rPr>
              <a:t>Lab</a:t>
            </a:r>
          </a:p>
          <a:p>
            <a:pPr marL="415800" indent="-342900"/>
            <a:r>
              <a:rPr lang="fi-FI" sz="1600" noProof="1">
                <a:effectLst/>
              </a:rPr>
              <a:t>Lopuksi avataan lab_manager, joka on konsoli, millä voidaan helposti kontrolloida labiä.</a:t>
            </a:r>
          </a:p>
          <a:p>
            <a:pPr marL="792900" lvl="1" indent="-342900">
              <a:buFont typeface="+mj-lt"/>
              <a:buAutoNum type="arabicPeriod"/>
            </a:pPr>
            <a:endParaRPr lang="fi-FI" sz="1400" noProof="1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2D5D3-CCFA-0814-4546-6E6B0D83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04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49F50001-9CF1-6817-C52B-BB9696070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1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DF6-F435-CDB1-8A7E-B98B076B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 fontScale="90000"/>
          </a:bodyPr>
          <a:lstStyle/>
          <a:p>
            <a:pPr algn="l"/>
            <a:r>
              <a:rPr lang="fi-FI" sz="2800" dirty="0"/>
              <a:t>lab_manager.py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B8-5BFB-DD2B-2C55-234931A0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5086901"/>
          </a:xfrm>
        </p:spPr>
        <p:txBody>
          <a:bodyPr anchor="t">
            <a:normAutofit/>
          </a:bodyPr>
          <a:lstStyle/>
          <a:p>
            <a:r>
              <a:rPr lang="fi-FI" sz="1600" noProof="1">
                <a:solidFill>
                  <a:schemeClr val="tx1"/>
                </a:solidFill>
                <a:effectLst/>
              </a:rPr>
              <a:t>Funktiolla open_lab_manager(), voidaan avata konsoli, jolla kontrolloidaan luotua lab classia.</a:t>
            </a:r>
            <a:endParaRPr lang="fi-FI" sz="1400" noProof="1"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49F50001-9CF1-6817-C52B-BB969607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FD904-1EDF-ECB0-7CCB-76C3DCECF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022" y="0"/>
            <a:ext cx="8701603" cy="68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7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DF6-F435-CDB1-8A7E-B98B076B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lab.py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B8-5BFB-DD2B-2C55-234931A0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1219751"/>
          </a:xfrm>
        </p:spPr>
        <p:txBody>
          <a:bodyPr anchor="t">
            <a:normAutofit/>
          </a:bodyPr>
          <a:lstStyle/>
          <a:p>
            <a:r>
              <a:rPr lang="fi-FI" sz="1600" noProof="1">
                <a:effectLst/>
              </a:rPr>
              <a:t>EvolutionLab projektin ydin.</a:t>
            </a:r>
          </a:p>
          <a:p>
            <a:r>
              <a:rPr lang="fi-FI" sz="1600" noProof="1">
                <a:effectLst/>
              </a:rPr>
              <a:t>Voidaan kutsua generaatioiden runausta.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49F50001-9CF1-6817-C52B-BB969607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F0A42-DEAC-3991-9ECA-6FC110DD2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476" y="-1"/>
            <a:ext cx="89390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D28B45-BE37-AE0C-8BA0-94C19E1B2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4" y="2923407"/>
            <a:ext cx="3078749" cy="3695572"/>
          </a:xfrm>
          <a:prstGeom prst="rect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885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DF6-F435-CDB1-8A7E-B98B076B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bytedna.py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B8-5BFB-DD2B-2C55-234931A0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4848777"/>
          </a:xfrm>
        </p:spPr>
        <p:txBody>
          <a:bodyPr anchor="t">
            <a:normAutofit/>
          </a:bodyPr>
          <a:lstStyle/>
          <a:p>
            <a:r>
              <a:rPr lang="fi-FI" sz="1600" noProof="1">
                <a:effectLst/>
              </a:rPr>
              <a:t>Sisältää DNA:n luomista, käsittelemistä ja niiden perusteella palauttavia funktioita.</a:t>
            </a:r>
          </a:p>
          <a:p>
            <a:r>
              <a:rPr lang="fi-FI" sz="1600" noProof="1">
                <a:effectLst/>
              </a:rPr>
              <a:t>Isoin ja monimutkaisin koodi projektissa.</a:t>
            </a:r>
          </a:p>
          <a:p>
            <a:r>
              <a:rPr lang="fi-FI" sz="1600" noProof="1">
                <a:effectLst/>
              </a:rPr>
              <a:t>Koodi käsittelee perimiä bytearray muodossa, joka on lista tavuja.</a:t>
            </a:r>
          </a:p>
          <a:p>
            <a:r>
              <a:rPr lang="fi-FI" sz="1600" noProof="1">
                <a:effectLst/>
              </a:rPr>
              <a:t>Jos geeni on 3 tavua ja geenejä on 4 per perimä, vie perimä tällöin 12 tavua muistia.</a:t>
            </a:r>
          </a:p>
          <a:p>
            <a:r>
              <a:rPr lang="fi-FI" sz="1600" i="1" noProof="1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Perimät myös tallennetaan binääri-tiedostoon, säästääkseen tilaa.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49F50001-9CF1-6817-C52B-BB969607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007AD4-3927-B0A5-B2E0-40EBC47A8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219" y="0"/>
            <a:ext cx="813839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544B3-9DE6-A0A9-E86E-D7E51690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85" y="609599"/>
            <a:ext cx="7375545" cy="3743324"/>
          </a:xfrm>
          <a:prstGeom prst="rect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D2127C-50AF-2A36-378B-A28F4C41A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bytedna.py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366DED-783D-2296-8FCE-F105FCC1F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4848777"/>
          </a:xfrm>
        </p:spPr>
        <p:txBody>
          <a:bodyPr anchor="t">
            <a:normAutofit/>
          </a:bodyPr>
          <a:lstStyle/>
          <a:p>
            <a:r>
              <a:rPr lang="fi-FI" sz="1600" noProof="1">
                <a:solidFill>
                  <a:schemeClr val="tx1"/>
                </a:solidFill>
                <a:effectLst/>
              </a:rPr>
              <a:t>Kuvassa on DNA:n luomiseen tarvittavat muuttujat.</a:t>
            </a:r>
          </a:p>
          <a:p>
            <a:r>
              <a:rPr lang="fi-FI" sz="1600" noProof="1">
                <a:solidFill>
                  <a:schemeClr val="tx1"/>
                </a:solidFill>
                <a:effectLst/>
              </a:rPr>
              <a:t>HUOM!</a:t>
            </a:r>
          </a:p>
          <a:p>
            <a:pPr lvl="1"/>
            <a:r>
              <a:rPr lang="fi-FI" sz="1400" noProof="1">
                <a:solidFill>
                  <a:schemeClr val="tx1"/>
                </a:solidFill>
                <a:effectLst/>
              </a:rPr>
              <a:t>Jos geenissä on 3 tavua, pitää geeni sisältää 24 bittiä. Huomioi siis, että source_id_len + sink_id_len + weight_len + 2 = 24.</a:t>
            </a:r>
          </a:p>
          <a:p>
            <a:pPr lvl="1"/>
            <a:r>
              <a:rPr lang="fi-FI" sz="1400" noProof="1">
                <a:solidFill>
                  <a:schemeClr val="tx1"/>
                </a:solidFill>
                <a:effectLst/>
              </a:rPr>
              <a:t>Miksi +2? Koska geeni sisältää koosta riippumatta aina 2 bittiä merkitsemään source ja sink neuronien tyyppejä.</a:t>
            </a:r>
          </a:p>
        </p:txBody>
      </p:sp>
      <p:pic>
        <p:nvPicPr>
          <p:cNvPr id="7" name="Graphic 6" descr="Scroll with solid fill">
            <a:extLst>
              <a:ext uri="{FF2B5EF4-FFF2-40B4-BE49-F238E27FC236}">
                <a16:creationId xmlns:a16="http://schemas.microsoft.com/office/drawing/2014/main" id="{0171F4DF-A4B7-B53F-9EC0-DB39EAF85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EB27ED6-23E4-BD63-7461-59CAB373A476}"/>
              </a:ext>
            </a:extLst>
          </p:cNvPr>
          <p:cNvGrpSpPr/>
          <p:nvPr/>
        </p:nvGrpSpPr>
        <p:grpSpPr>
          <a:xfrm>
            <a:off x="3708642" y="4467224"/>
            <a:ext cx="8173992" cy="2201639"/>
            <a:chOff x="3117215" y="4467224"/>
            <a:chExt cx="8173992" cy="220163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86EC623-B656-6016-558C-582A1107AA60}"/>
                </a:ext>
              </a:extLst>
            </p:cNvPr>
            <p:cNvSpPr txBox="1">
              <a:spLocks/>
            </p:cNvSpPr>
            <p:nvPr/>
          </p:nvSpPr>
          <p:spPr>
            <a:xfrm>
              <a:off x="5107707" y="5010149"/>
              <a:ext cx="6183500" cy="54292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fi-FI" sz="3600" dirty="0">
                  <a:solidFill>
                    <a:srgbClr val="FFC000"/>
                  </a:solidFill>
                </a:rPr>
                <a:t>0</a:t>
              </a:r>
              <a:r>
                <a:rPr lang="fi-FI" sz="3600" dirty="0">
                  <a:solidFill>
                    <a:srgbClr val="00B050"/>
                  </a:solidFill>
                </a:rPr>
                <a:t>10110</a:t>
              </a:r>
              <a:r>
                <a:rPr lang="fi-FI" sz="3600" dirty="0">
                  <a:solidFill>
                    <a:srgbClr val="FFC000"/>
                  </a:solidFill>
                </a:rPr>
                <a:t>1</a:t>
              </a:r>
              <a:r>
                <a:rPr lang="fi-FI" sz="3600" dirty="0">
                  <a:solidFill>
                    <a:srgbClr val="FF0000"/>
                  </a:solidFill>
                </a:rPr>
                <a:t>1 0111</a:t>
              </a:r>
              <a:r>
                <a:rPr lang="fi-FI" sz="3600" dirty="0">
                  <a:solidFill>
                    <a:srgbClr val="00B0F0"/>
                  </a:solidFill>
                </a:rPr>
                <a:t>0100</a:t>
              </a:r>
              <a:r>
                <a:rPr lang="fi-FI" sz="3600" dirty="0"/>
                <a:t> </a:t>
              </a:r>
              <a:r>
                <a:rPr lang="fi-FI" sz="3600" dirty="0">
                  <a:solidFill>
                    <a:srgbClr val="00B0F0"/>
                  </a:solidFill>
                </a:rPr>
                <a:t>11000111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7465CBA9-58CE-2F59-FC73-97A846A28186}"/>
                </a:ext>
              </a:extLst>
            </p:cNvPr>
            <p:cNvSpPr txBox="1">
              <a:spLocks/>
            </p:cNvSpPr>
            <p:nvPr/>
          </p:nvSpPr>
          <p:spPr>
            <a:xfrm>
              <a:off x="5107707" y="4467224"/>
              <a:ext cx="6183500" cy="54292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fi-FI" sz="2400" dirty="0">
                  <a:solidFill>
                    <a:schemeClr val="tx1"/>
                  </a:solidFill>
                </a:rPr>
                <a:t>Geeni (24bit)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967575-31FC-B898-EF52-F621DCAA0AA1}"/>
                </a:ext>
              </a:extLst>
            </p:cNvPr>
            <p:cNvSpPr txBox="1"/>
            <p:nvPr/>
          </p:nvSpPr>
          <p:spPr>
            <a:xfrm>
              <a:off x="3117215" y="6021169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noProof="1">
                  <a:solidFill>
                    <a:srgbClr val="FFC000"/>
                  </a:solidFill>
                </a:rPr>
                <a:t>source_type_len</a:t>
              </a:r>
            </a:p>
            <a:p>
              <a:pPr algn="ctr"/>
              <a:r>
                <a:rPr lang="fi-FI" noProof="1">
                  <a:solidFill>
                    <a:srgbClr val="FFC000"/>
                  </a:solidFill>
                </a:rPr>
                <a:t>(1 bit)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B935A5-94BF-CAC8-43A0-6C2113D25BF0}"/>
                </a:ext>
              </a:extLst>
            </p:cNvPr>
            <p:cNvSpPr txBox="1"/>
            <p:nvPr/>
          </p:nvSpPr>
          <p:spPr>
            <a:xfrm>
              <a:off x="6591393" y="6021167"/>
              <a:ext cx="16546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noProof="1">
                  <a:solidFill>
                    <a:srgbClr val="FFC000"/>
                  </a:solidFill>
                </a:rPr>
                <a:t>sink_type_len</a:t>
              </a:r>
            </a:p>
            <a:p>
              <a:pPr algn="ctr"/>
              <a:r>
                <a:rPr lang="fi-FI" noProof="1">
                  <a:solidFill>
                    <a:srgbClr val="FFC000"/>
                  </a:solidFill>
                </a:rPr>
                <a:t>(1 bit)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78D546-A84D-C2D2-FFC5-91D503F11DDB}"/>
                </a:ext>
              </a:extLst>
            </p:cNvPr>
            <p:cNvSpPr txBox="1"/>
            <p:nvPr/>
          </p:nvSpPr>
          <p:spPr>
            <a:xfrm>
              <a:off x="4998760" y="6021167"/>
              <a:ext cx="164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noProof="1">
                  <a:solidFill>
                    <a:srgbClr val="00B050"/>
                  </a:solidFill>
                </a:rPr>
                <a:t>source_id_len</a:t>
              </a:r>
              <a:br>
                <a:rPr lang="fi-FI" noProof="1">
                  <a:solidFill>
                    <a:srgbClr val="00B050"/>
                  </a:solidFill>
                </a:rPr>
              </a:br>
              <a:r>
                <a:rPr lang="fi-FI" noProof="1">
                  <a:solidFill>
                    <a:srgbClr val="00B050"/>
                  </a:solidFill>
                </a:rPr>
                <a:t>(5 bit)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B869D7-D307-97C3-097A-08911D25CCA5}"/>
                </a:ext>
              </a:extLst>
            </p:cNvPr>
            <p:cNvSpPr txBox="1"/>
            <p:nvPr/>
          </p:nvSpPr>
          <p:spPr>
            <a:xfrm>
              <a:off x="8241204" y="6022532"/>
              <a:ext cx="13676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noProof="1">
                  <a:solidFill>
                    <a:srgbClr val="FF0000"/>
                  </a:solidFill>
                </a:rPr>
                <a:t>sink_id_len</a:t>
              </a:r>
              <a:br>
                <a:rPr lang="fi-FI" noProof="1">
                  <a:solidFill>
                    <a:srgbClr val="FF0000"/>
                  </a:solidFill>
                </a:rPr>
              </a:br>
              <a:r>
                <a:rPr lang="fi-FI" noProof="1">
                  <a:solidFill>
                    <a:srgbClr val="FF0000"/>
                  </a:solidFill>
                </a:rPr>
                <a:t>(5 bit)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DA569-A8EB-7EB7-2E26-3D7BE2D71C37}"/>
                </a:ext>
              </a:extLst>
            </p:cNvPr>
            <p:cNvSpPr txBox="1"/>
            <p:nvPr/>
          </p:nvSpPr>
          <p:spPr>
            <a:xfrm>
              <a:off x="9608887" y="6021166"/>
              <a:ext cx="1386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noProof="1">
                  <a:solidFill>
                    <a:srgbClr val="00B0F0"/>
                  </a:solidFill>
                </a:rPr>
                <a:t>weight_len</a:t>
              </a:r>
              <a:br>
                <a:rPr lang="fi-FI" noProof="1">
                  <a:solidFill>
                    <a:srgbClr val="00B0F0"/>
                  </a:solidFill>
                </a:rPr>
              </a:br>
              <a:r>
                <a:rPr lang="fi-FI" noProof="1">
                  <a:solidFill>
                    <a:srgbClr val="00B0F0"/>
                  </a:solidFill>
                </a:rPr>
                <a:t>(12 bit)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DA223C-1809-E5D0-1A23-D82946859A23}"/>
                </a:ext>
              </a:extLst>
            </p:cNvPr>
            <p:cNvCxnSpPr/>
            <p:nvPr/>
          </p:nvCxnSpPr>
          <p:spPr>
            <a:xfrm flipV="1">
              <a:off x="4695825" y="5448300"/>
              <a:ext cx="495300" cy="57286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91B5FB-ADE3-4759-C387-DEF6FC0D6B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0936" y="5478242"/>
              <a:ext cx="474264" cy="53884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471542-9BAD-81E0-7DF6-2E299B354FC5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5823666" y="5478242"/>
              <a:ext cx="236453" cy="54292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F3C5F5-71B4-B42C-0ED9-CD16492C4F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7548" y="5448300"/>
              <a:ext cx="882146" cy="5687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5C2220-70E8-1622-0FA5-BF2779DE4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94858" y="5478241"/>
              <a:ext cx="629657" cy="53884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04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DF6-F435-CDB1-8A7E-B98B076B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generation.py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B8-5BFB-DD2B-2C55-234931A0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4848777"/>
          </a:xfrm>
        </p:spPr>
        <p:txBody>
          <a:bodyPr anchor="t">
            <a:normAutofit/>
          </a:bodyPr>
          <a:lstStyle/>
          <a:p>
            <a:r>
              <a:rPr lang="fi-FI" sz="1600" noProof="1">
                <a:solidFill>
                  <a:schemeClr val="tx1"/>
                </a:solidFill>
                <a:effectLst/>
              </a:rPr>
              <a:t>Lab tekee jokaisena generaationa instancen tästä classista omine asetuksineen.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49F50001-9CF1-6817-C52B-BB969607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832CB0-3EB1-DD94-E5AA-881955CB16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" b="18414"/>
          <a:stretch/>
        </p:blipFill>
        <p:spPr>
          <a:xfrm>
            <a:off x="4667250" y="-2"/>
            <a:ext cx="752475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AF2DB-222E-742C-C367-0D483CF83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69" y="2609082"/>
            <a:ext cx="3393074" cy="4072872"/>
          </a:xfrm>
          <a:prstGeom prst="rect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C0B6B8-0897-EAB4-2FC8-980B046DDA03}"/>
              </a:ext>
            </a:extLst>
          </p:cNvPr>
          <p:cNvSpPr/>
          <p:nvPr/>
        </p:nvSpPr>
        <p:spPr>
          <a:xfrm>
            <a:off x="2314575" y="4210050"/>
            <a:ext cx="1552575" cy="1809750"/>
          </a:xfrm>
          <a:prstGeom prst="rect">
            <a:avLst/>
          </a:prstGeom>
          <a:noFill/>
          <a:ln w="76200">
            <a:solidFill>
              <a:srgbClr val="00B050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569E7-EDE2-4646-D553-6A83639BAFDC}"/>
              </a:ext>
            </a:extLst>
          </p:cNvPr>
          <p:cNvSpPr txBox="1"/>
          <p:nvPr/>
        </p:nvSpPr>
        <p:spPr>
          <a:xfrm>
            <a:off x="2215816" y="3824012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generation.run()</a:t>
            </a:r>
          </a:p>
        </p:txBody>
      </p:sp>
    </p:spTree>
    <p:extLst>
      <p:ext uri="{BB962C8B-B14F-4D97-AF65-F5344CB8AC3E}">
        <p14:creationId xmlns:p14="http://schemas.microsoft.com/office/powerpoint/2010/main" val="1094779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DF6-F435-CDB1-8A7E-B98B076B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creature.py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63B8-5BFB-DD2B-2C55-234931A0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078749" cy="4848777"/>
          </a:xfrm>
        </p:spPr>
        <p:txBody>
          <a:bodyPr anchor="t">
            <a:normAutofit/>
          </a:bodyPr>
          <a:lstStyle/>
          <a:p>
            <a:r>
              <a:rPr lang="fi-FI" sz="1600" noProof="1">
                <a:solidFill>
                  <a:schemeClr val="tx1"/>
                </a:solidFill>
                <a:effectLst/>
              </a:rPr>
              <a:t>Jokaisessa generaatiossa olevat eliöt ovat instanceja tästä classista.</a:t>
            </a:r>
          </a:p>
          <a:p>
            <a:r>
              <a:rPr lang="fi-FI" sz="1600" noProof="1">
                <a:solidFill>
                  <a:schemeClr val="tx1"/>
                </a:solidFill>
                <a:effectLst/>
              </a:rPr>
              <a:t>Creature classissa: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sz="1400" noProof="1">
                <a:solidFill>
                  <a:schemeClr val="tx1"/>
                </a:solidFill>
                <a:effectLst/>
              </a:rPr>
              <a:t>Luodaan eliön neuroverkko.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sz="1400" noProof="1">
                <a:solidFill>
                  <a:schemeClr val="tx1"/>
                </a:solidFill>
                <a:effectLst/>
              </a:rPr>
              <a:t>Päivitetään eliön neuroverkkoa update() funktiossa.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49F50001-9CF1-6817-C52B-BB969607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52A09-01A0-F385-800E-0EB1076F1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934" y="-1"/>
            <a:ext cx="837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2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740E4-4343-A14F-001F-ECF2FAAD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5" t="17799" r="31886" b="17803"/>
          <a:stretch/>
        </p:blipFill>
        <p:spPr>
          <a:xfrm>
            <a:off x="9397488" y="516302"/>
            <a:ext cx="2454571" cy="24545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770B9-45DC-A6C5-05C8-BFCCF6D7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25" y="3336858"/>
            <a:ext cx="3879634" cy="33445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C462B60-7D02-7AE4-A84B-982B643E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25" y="609599"/>
            <a:ext cx="2622719" cy="542925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/>
              <a:t>view.py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7F7F0F-AE19-DEE5-B267-D05479697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3553431" cy="3877226"/>
          </a:xfrm>
        </p:spPr>
        <p:txBody>
          <a:bodyPr anchor="t">
            <a:normAutofit/>
          </a:bodyPr>
          <a:lstStyle/>
          <a:p>
            <a:r>
              <a:rPr lang="fi-FI" sz="1600" noProof="1">
                <a:solidFill>
                  <a:schemeClr val="tx1"/>
                </a:solidFill>
                <a:effectLst/>
              </a:rPr>
              <a:t>Sisältää funktiot generaatioiden visualisoinnille</a:t>
            </a:r>
          </a:p>
          <a:p>
            <a:r>
              <a:rPr lang="fi-FI" sz="1600" noProof="1">
                <a:solidFill>
                  <a:schemeClr val="tx1"/>
                </a:solidFill>
                <a:effectLst/>
              </a:rPr>
              <a:t>Kaavio</a:t>
            </a:r>
          </a:p>
          <a:p>
            <a:pPr lvl="1"/>
            <a:r>
              <a:rPr lang="fi-FI" sz="1400" noProof="1">
                <a:solidFill>
                  <a:schemeClr val="tx1"/>
                </a:solidFill>
                <a:effectLst/>
              </a:rPr>
              <a:t>Sininen viiva tarkoittaa sitä, montako eliötä on selvinnyt koko joukosta.</a:t>
            </a:r>
          </a:p>
          <a:p>
            <a:pPr lvl="1"/>
            <a:r>
              <a:rPr lang="fi-FI" sz="1400" noProof="1">
                <a:solidFill>
                  <a:schemeClr val="tx1"/>
                </a:solidFill>
                <a:effectLst/>
              </a:rPr>
              <a:t>Oranssi viiva tarkoittaa sitä, kuinka erilainen perimä eliöillä on yleisesti. Jos arvo on matalalla, eliöt ovat hyvin samanlaisia, jos arvo on korkealla, eliöt ovat hyvin erilaisia.</a:t>
            </a:r>
          </a:p>
        </p:txBody>
      </p:sp>
      <p:pic>
        <p:nvPicPr>
          <p:cNvPr id="10" name="Graphic 9" descr="Scroll with solid fill">
            <a:extLst>
              <a:ext uri="{FF2B5EF4-FFF2-40B4-BE49-F238E27FC236}">
                <a16:creationId xmlns:a16="http://schemas.microsoft.com/office/drawing/2014/main" id="{C1524790-3812-3101-4270-E42CE6E01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26" y="699525"/>
            <a:ext cx="452999" cy="452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8F358E-784D-3C90-062A-B5C2932C7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055" y="167580"/>
            <a:ext cx="2896004" cy="228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241A9-1FE6-3B84-5905-1BB2CF4F6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8788" y="3090964"/>
            <a:ext cx="516327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5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5E61-2F53-67AC-B6DE-62289F25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Kokeile itse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4704D-E7C5-157F-E669-525B032E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49375" cy="4058751"/>
          </a:xfrm>
        </p:spPr>
        <p:txBody>
          <a:bodyPr/>
          <a:lstStyle/>
          <a:p>
            <a:r>
              <a:rPr lang="fi-FI" noProof="1"/>
              <a:t>Seuraavilla dioilla näytän, kuinka voit itse luoda lab:in, runata generaatioita sekä tutkia evoluution kehitystä.</a:t>
            </a:r>
          </a:p>
          <a:p>
            <a:r>
              <a:rPr lang="fi-FI" noProof="1"/>
              <a:t>Suosittelen käyttämään Visual Studio Codea sekä vieressä näkyviä extensioneita.</a:t>
            </a:r>
          </a:p>
          <a:p>
            <a:r>
              <a:rPr lang="fi-FI" noProof="1"/>
              <a:t>Voi myös olla, että sinulta puuttuu joitain projektin libraryjä, joten joudut mahdollisesti lataamaan niitä pip:illä.</a:t>
            </a:r>
          </a:p>
          <a:p>
            <a:pPr lvl="1"/>
            <a:r>
              <a:rPr lang="fi-FI" noProof="1">
                <a:solidFill>
                  <a:srgbClr val="00B050"/>
                </a:solidFill>
              </a:rPr>
              <a:t>numpy, os, json, time, copy, random, matplotlib, mpl_toolkits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8CA38-8162-02C9-1B37-13D29524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113" y="2390630"/>
            <a:ext cx="4372585" cy="20767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B2B0F-464D-AA4B-F097-724455C50596}"/>
              </a:ext>
            </a:extLst>
          </p:cNvPr>
          <p:cNvSpPr txBox="1"/>
          <p:nvPr/>
        </p:nvSpPr>
        <p:spPr>
          <a:xfrm>
            <a:off x="142875" y="147935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/>
              <a:t>Osio 3</a:t>
            </a:r>
          </a:p>
        </p:txBody>
      </p:sp>
    </p:spTree>
    <p:extLst>
      <p:ext uri="{BB962C8B-B14F-4D97-AF65-F5344CB8AC3E}">
        <p14:creationId xmlns:p14="http://schemas.microsoft.com/office/powerpoint/2010/main" val="89706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5A18-7A2A-E606-D11F-40B8B413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492" y="609600"/>
            <a:ext cx="1598558" cy="970450"/>
          </a:xfrm>
        </p:spPr>
        <p:txBody>
          <a:bodyPr/>
          <a:lstStyle/>
          <a:p>
            <a:pPr algn="l"/>
            <a:r>
              <a:rPr lang="en-US" dirty="0"/>
              <a:t>Idea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D666-E739-A0C9-D113-C5AD802B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871566" cy="4454706"/>
          </a:xfrm>
        </p:spPr>
        <p:txBody>
          <a:bodyPr>
            <a:normAutofit/>
          </a:bodyPr>
          <a:lstStyle/>
          <a:p>
            <a:r>
              <a:rPr lang="fi-FI" dirty="0">
                <a:effectLst/>
              </a:rPr>
              <a:t>Projektin ideana on simuloida evoluutiota Pythonilla. Olin kiinnostunut siitä, saisinko eliöt oppimaan evoluution avulla asioita.</a:t>
            </a:r>
          </a:p>
          <a:p>
            <a:r>
              <a:rPr lang="fi-FI" dirty="0">
                <a:effectLst/>
              </a:rPr>
              <a:t>Projektin ”maailma” on ruudukko, jonka kokoa voi muuttaa. Kutsun sitä mapiksi.</a:t>
            </a:r>
          </a:p>
          <a:p>
            <a:r>
              <a:rPr lang="fi-FI" dirty="0">
                <a:effectLst/>
              </a:rPr>
              <a:t>Projektissa on valittu määrä eliöitä, joilla on pienet neuroverkot (”aivot”).</a:t>
            </a:r>
          </a:p>
          <a:p>
            <a:r>
              <a:rPr lang="fi-FI" dirty="0">
                <a:effectLst/>
              </a:rPr>
              <a:t>Eliöt oppivat generaatioiden mukana, kuten oikeassa elämässäkin.</a:t>
            </a:r>
          </a:p>
          <a:p>
            <a:r>
              <a:rPr lang="fi-FI" dirty="0">
                <a:effectLst/>
              </a:rPr>
              <a:t>Projekti tallentaa statistiikkaa generaatioista, jotta kehitystä voidaan tutkia.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1F3C0-CDB8-19A2-E851-9CF15F24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1" t="1216" r="863" b="809"/>
          <a:stretch/>
        </p:blipFill>
        <p:spPr>
          <a:xfrm>
            <a:off x="7308000" y="1260000"/>
            <a:ext cx="4356000" cy="43560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CE6207F8-37EF-7CDD-CEAC-9B0DAEE00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444" y="609600"/>
            <a:ext cx="925048" cy="9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D583-2780-E648-9144-0A7A9E746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i-FI" sz="2800"/>
              <a:t>Johdanto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52B2-34B3-BEB1-C0CC-0E64125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763601"/>
          </a:xfrm>
        </p:spPr>
        <p:txBody>
          <a:bodyPr anchor="t">
            <a:normAutofit/>
          </a:bodyPr>
          <a:lstStyle/>
          <a:p>
            <a:r>
              <a:rPr lang="fi-FI" sz="1600" dirty="0"/>
              <a:t>Avaa main.py</a:t>
            </a:r>
          </a:p>
          <a:p>
            <a:pPr lvl="1"/>
            <a:r>
              <a:rPr lang="fi-FI" sz="1400" dirty="0"/>
              <a:t>Tämä on se tiedosto, jossa valmistelet kaiken simulointia varten. Tämä on myös ainoa, jota tulet runaamaan.</a:t>
            </a:r>
          </a:p>
          <a:p>
            <a:r>
              <a:rPr lang="fi-FI" sz="1600" dirty="0">
                <a:solidFill>
                  <a:srgbClr val="FF0000"/>
                </a:solidFill>
              </a:rPr>
              <a:t>Punaisilla nuolilla </a:t>
            </a:r>
            <a:r>
              <a:rPr lang="fi-FI" sz="1600" dirty="0"/>
              <a:t>merkityt kohdat ovat niitä, joita voit muokata.</a:t>
            </a:r>
          </a:p>
          <a:p>
            <a:pPr lvl="1"/>
            <a:r>
              <a:rPr lang="fi-FI" sz="1400" dirty="0"/>
              <a:t>Neuroneiden funktioitakin voi, mutta on monimutkaisempaa.</a:t>
            </a:r>
          </a:p>
          <a:p>
            <a:r>
              <a:rPr lang="fi-FI" sz="1600" dirty="0">
                <a:solidFill>
                  <a:srgbClr val="FFC000"/>
                </a:solidFill>
              </a:rPr>
              <a:t>Muokkaa muuttujia vain, jos teet uutta tallennusta. Jos käytät vanhaa, et voi ladata sitä erilaisilla asetuksilla!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462F991-1188-BE2C-8A42-0D6B0D781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04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9D6DB5-B94A-46B5-A0D0-037759DC72EE}"/>
              </a:ext>
            </a:extLst>
          </p:cNvPr>
          <p:cNvCxnSpPr/>
          <p:nvPr/>
        </p:nvCxnSpPr>
        <p:spPr>
          <a:xfrm>
            <a:off x="4552950" y="4101981"/>
            <a:ext cx="48906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54137B-4824-75FD-6DBC-8D90588C7CCD}"/>
              </a:ext>
            </a:extLst>
          </p:cNvPr>
          <p:cNvCxnSpPr/>
          <p:nvPr/>
        </p:nvCxnSpPr>
        <p:spPr>
          <a:xfrm>
            <a:off x="4552950" y="4596213"/>
            <a:ext cx="48906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0B7C3-8764-149D-FB32-0E0274FD9622}"/>
              </a:ext>
            </a:extLst>
          </p:cNvPr>
          <p:cNvCxnSpPr/>
          <p:nvPr/>
        </p:nvCxnSpPr>
        <p:spPr>
          <a:xfrm>
            <a:off x="4552950" y="5876658"/>
            <a:ext cx="48906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35494-B186-04B0-FC19-A4BE4550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39" y="1289493"/>
            <a:ext cx="7039873" cy="11205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913986-A641-9495-A4A8-C2B9B4A85994}"/>
              </a:ext>
            </a:extLst>
          </p:cNvPr>
          <p:cNvSpPr txBox="1">
            <a:spLocks/>
          </p:cNvSpPr>
          <p:nvPr/>
        </p:nvSpPr>
        <p:spPr>
          <a:xfrm>
            <a:off x="919119" y="464322"/>
            <a:ext cx="10353762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dirty="0"/>
              <a:t>DNA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BC4823-5D7F-3294-E128-68B025436C57}"/>
              </a:ext>
            </a:extLst>
          </p:cNvPr>
          <p:cNvSpPr txBox="1">
            <a:spLocks/>
          </p:cNvSpPr>
          <p:nvPr/>
        </p:nvSpPr>
        <p:spPr>
          <a:xfrm>
            <a:off x="2409914" y="2604978"/>
            <a:ext cx="4554908" cy="4058751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noProof="1">
                <a:solidFill>
                  <a:srgbClr val="92D050"/>
                </a:solidFill>
              </a:rPr>
              <a:t>genome_len </a:t>
            </a:r>
            <a:r>
              <a:rPr lang="fi-FI" sz="1800" noProof="1"/>
              <a:t>= Geenien määrä per perimä. Se on kuin aivojen max koko.</a:t>
            </a:r>
          </a:p>
          <a:p>
            <a:r>
              <a:rPr lang="fi-FI" sz="1800" noProof="1">
                <a:solidFill>
                  <a:srgbClr val="92D050"/>
                </a:solidFill>
              </a:rPr>
              <a:t>inner_neurons </a:t>
            </a:r>
            <a:r>
              <a:rPr lang="fi-FI" sz="1800" noProof="1"/>
              <a:t>= Montako sisäistä neuronia eliöllä voi olla? Mitä useampi, sitä monimutkaisemmat eliön aivot voivat olla, mutta korkeampi määrä vaatii myös suurempaa aivojen max kokoa.</a:t>
            </a:r>
          </a:p>
          <a:p>
            <a:r>
              <a:rPr lang="fi-FI" sz="1800" noProof="1">
                <a:solidFill>
                  <a:srgbClr val="92D050"/>
                </a:solidFill>
              </a:rPr>
              <a:t>mutation_interval </a:t>
            </a:r>
            <a:r>
              <a:rPr lang="fi-FI" sz="1800" noProof="1"/>
              <a:t>= Kuinka usein mutaatio suunnilleen tapahtuu. Mitä suurempi luku, sitä harvinaisempaa.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9C9FA3-3BA8-E239-134E-5A0C6DB5E1D3}"/>
              </a:ext>
            </a:extLst>
          </p:cNvPr>
          <p:cNvCxnSpPr>
            <a:cxnSpLocks/>
          </p:cNvCxnSpPr>
          <p:nvPr/>
        </p:nvCxnSpPr>
        <p:spPr>
          <a:xfrm flipV="1">
            <a:off x="6605899" y="2495372"/>
            <a:ext cx="658026" cy="581114"/>
          </a:xfrm>
          <a:prstGeom prst="bentConnector3">
            <a:avLst>
              <a:gd name="adj1" fmla="val 99351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D5ACBF9-BB6E-AF05-E3C9-A8655FC6FE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5510" y="2845672"/>
            <a:ext cx="1952557" cy="1251959"/>
          </a:xfrm>
          <a:prstGeom prst="bentConnector3">
            <a:avLst>
              <a:gd name="adj1" fmla="val -332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9342345-C4CE-9B77-F56D-811DC0531D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66938" y="3493254"/>
            <a:ext cx="3328910" cy="1333145"/>
          </a:xfrm>
          <a:prstGeom prst="bentConnector3">
            <a:avLst>
              <a:gd name="adj1" fmla="val -59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8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C958-F865-812A-9B1D-A32492208E8A}"/>
              </a:ext>
            </a:extLst>
          </p:cNvPr>
          <p:cNvSpPr txBox="1">
            <a:spLocks/>
          </p:cNvSpPr>
          <p:nvPr/>
        </p:nvSpPr>
        <p:spPr>
          <a:xfrm>
            <a:off x="919119" y="464322"/>
            <a:ext cx="10353762" cy="7149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noProof="1"/>
              <a:t>Selection Criteria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8F63E-DE63-0315-A113-246C9286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25" y="1335974"/>
            <a:ext cx="1686160" cy="11241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AA6F0-C37C-9AC6-FF9D-38806AD5AE25}"/>
              </a:ext>
            </a:extLst>
          </p:cNvPr>
          <p:cNvGrpSpPr/>
          <p:nvPr/>
        </p:nvGrpSpPr>
        <p:grpSpPr>
          <a:xfrm>
            <a:off x="278068" y="2616738"/>
            <a:ext cx="4255997" cy="4027252"/>
            <a:chOff x="278068" y="2616738"/>
            <a:chExt cx="4255997" cy="40272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FBBF07-4AE0-9DC3-1E5A-285524CFD68E}"/>
                </a:ext>
              </a:extLst>
            </p:cNvPr>
            <p:cNvSpPr/>
            <p:nvPr/>
          </p:nvSpPr>
          <p:spPr>
            <a:xfrm>
              <a:off x="278068" y="2616739"/>
              <a:ext cx="2140275" cy="4027251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Selviää hengissä.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9096D9-33C7-47A2-F353-9DB517BF251F}"/>
                </a:ext>
              </a:extLst>
            </p:cNvPr>
            <p:cNvSpPr/>
            <p:nvPr/>
          </p:nvSpPr>
          <p:spPr>
            <a:xfrm>
              <a:off x="2418343" y="2616738"/>
              <a:ext cx="2115722" cy="4027251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Kuolee pois.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70C1D5-8B6D-CE3A-2193-28570F432A2D}"/>
              </a:ext>
            </a:extLst>
          </p:cNvPr>
          <p:cNvGrpSpPr/>
          <p:nvPr/>
        </p:nvGrpSpPr>
        <p:grpSpPr>
          <a:xfrm>
            <a:off x="7645659" y="2616737"/>
            <a:ext cx="4255996" cy="4027251"/>
            <a:chOff x="7004610" y="2616738"/>
            <a:chExt cx="4255996" cy="40272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BD0286-2E2B-3AB7-8A0C-FAC602053D58}"/>
                </a:ext>
              </a:extLst>
            </p:cNvPr>
            <p:cNvSpPr/>
            <p:nvPr/>
          </p:nvSpPr>
          <p:spPr>
            <a:xfrm>
              <a:off x="7004610" y="2616738"/>
              <a:ext cx="4255996" cy="4027251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i-FI" dirty="0"/>
            </a:p>
            <a:p>
              <a:pPr algn="ctr"/>
              <a:r>
                <a:rPr lang="fi-FI" dirty="0"/>
                <a:t>Kuolee pois.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70FB6B-3EA0-00CC-FBC0-BF318DBD421A}"/>
                </a:ext>
              </a:extLst>
            </p:cNvPr>
            <p:cNvSpPr/>
            <p:nvPr/>
          </p:nvSpPr>
          <p:spPr>
            <a:xfrm>
              <a:off x="8351063" y="3794333"/>
              <a:ext cx="1732974" cy="1760929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Selviää hengissä.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1EE6DAD-5FB6-C431-9E1F-9DE5BFA2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98" y="2616737"/>
            <a:ext cx="1733792" cy="39057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166448-EBB8-3652-74C9-F8DE73DC5897}"/>
              </a:ext>
            </a:extLst>
          </p:cNvPr>
          <p:cNvCxnSpPr>
            <a:cxnSpLocks/>
          </p:cNvCxnSpPr>
          <p:nvPr/>
        </p:nvCxnSpPr>
        <p:spPr>
          <a:xfrm>
            <a:off x="5187297" y="1819699"/>
            <a:ext cx="0" cy="482428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0A857BC8-F2C0-8B8D-4F1A-62DB935F9531}"/>
              </a:ext>
            </a:extLst>
          </p:cNvPr>
          <p:cNvSpPr txBox="1">
            <a:spLocks/>
          </p:cNvSpPr>
          <p:nvPr/>
        </p:nvSpPr>
        <p:spPr>
          <a:xfrm>
            <a:off x="2255846" y="1104701"/>
            <a:ext cx="7680307" cy="7149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1600" noProof="1"/>
              <a:t>Kaikki listassa olevat kriteerit pitää täyttyä, että eliö selviää hengissä. Tässä pari esimerkkiä, mitä kriteereillä voi tehdä. (Mapit ovat 32x32 pixeliä)</a:t>
            </a:r>
          </a:p>
        </p:txBody>
      </p:sp>
    </p:spTree>
    <p:extLst>
      <p:ext uri="{BB962C8B-B14F-4D97-AF65-F5344CB8AC3E}">
        <p14:creationId xmlns:p14="http://schemas.microsoft.com/office/powerpoint/2010/main" val="2678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A38C-DEA7-5F45-B33F-8CDF1B68105D}"/>
              </a:ext>
            </a:extLst>
          </p:cNvPr>
          <p:cNvSpPr txBox="1">
            <a:spLocks/>
          </p:cNvSpPr>
          <p:nvPr/>
        </p:nvSpPr>
        <p:spPr>
          <a:xfrm>
            <a:off x="919119" y="464322"/>
            <a:ext cx="10353762" cy="7149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noProof="1"/>
              <a:t>Selection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2B1A1-CB26-F57C-4F44-49EF2110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13" y="1836836"/>
            <a:ext cx="3010046" cy="200669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C0E95C-FA7A-2C7B-FB8E-0596726D8AA3}"/>
              </a:ext>
            </a:extLst>
          </p:cNvPr>
          <p:cNvSpPr txBox="1">
            <a:spLocks/>
          </p:cNvSpPr>
          <p:nvPr/>
        </p:nvSpPr>
        <p:spPr>
          <a:xfrm>
            <a:off x="1680139" y="1836837"/>
            <a:ext cx="3458198" cy="2515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noProof="1">
                <a:solidFill>
                  <a:schemeClr val="tx1"/>
                </a:solidFill>
              </a:rPr>
              <a:t>Muuttujan nimi. Nyt vaihtoehtoina vain </a:t>
            </a:r>
            <a:r>
              <a:rPr lang="fi-FI" sz="18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fi-FI" sz="1800" noProof="1">
                <a:solidFill>
                  <a:schemeClr val="tx1"/>
                </a:solidFill>
              </a:rPr>
              <a:t> ja </a:t>
            </a:r>
            <a:r>
              <a:rPr lang="fi-FI" sz="18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fi-FI" sz="1800" noProof="1">
                <a:solidFill>
                  <a:schemeClr val="tx1"/>
                </a:solidFill>
              </a:rPr>
              <a:t>.</a:t>
            </a:r>
          </a:p>
          <a:p>
            <a:r>
              <a:rPr lang="fi-FI" sz="1800" noProof="1">
                <a:solidFill>
                  <a:schemeClr val="tx1"/>
                </a:solidFill>
              </a:rPr>
              <a:t>If lauseen operaattori. Vaihtoehtoina </a:t>
            </a:r>
            <a:r>
              <a:rPr lang="fi-FI" sz="18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fi-FI" sz="1800" noProof="1">
                <a:solidFill>
                  <a:schemeClr val="tx1"/>
                </a:solidFill>
              </a:rPr>
              <a:t>, </a:t>
            </a:r>
            <a:r>
              <a:rPr lang="fi-FI" sz="18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&gt;</a:t>
            </a:r>
            <a:r>
              <a:rPr lang="fi-FI" sz="1800" noProof="1">
                <a:solidFill>
                  <a:schemeClr val="tx1"/>
                </a:solidFill>
              </a:rPr>
              <a:t>, </a:t>
            </a:r>
            <a:r>
              <a:rPr lang="fi-FI" sz="18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=</a:t>
            </a:r>
          </a:p>
          <a:p>
            <a:r>
              <a:rPr lang="fi-FI" sz="1800" noProof="1">
                <a:solidFill>
                  <a:schemeClr val="tx1"/>
                </a:solidFill>
              </a:rPr>
              <a:t>Numero (int). Tässä tapauksessa </a:t>
            </a:r>
            <a:r>
              <a:rPr lang="fi-FI" sz="18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fi-FI" sz="1800" noProof="1">
                <a:solidFill>
                  <a:schemeClr val="tx1"/>
                </a:solidFill>
              </a:rPr>
              <a:t> pitää olla pienempi kuin </a:t>
            </a:r>
            <a:r>
              <a:rPr lang="fi-FI" sz="1800" noProof="1">
                <a:solidFill>
                  <a:srgbClr val="92D050"/>
                </a:solidFill>
              </a:rPr>
              <a:t>16</a:t>
            </a:r>
            <a:r>
              <a:rPr lang="fi-FI" sz="1800" noProof="1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1A13AA1-D6C1-DC10-E02A-02A5121B61A4}"/>
              </a:ext>
            </a:extLst>
          </p:cNvPr>
          <p:cNvCxnSpPr>
            <a:cxnSpLocks/>
          </p:cNvCxnSpPr>
          <p:nvPr/>
        </p:nvCxnSpPr>
        <p:spPr>
          <a:xfrm>
            <a:off x="5138337" y="2138576"/>
            <a:ext cx="1922804" cy="494508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E64227A-FF2C-F968-B947-48867B28C039}"/>
              </a:ext>
            </a:extLst>
          </p:cNvPr>
          <p:cNvCxnSpPr>
            <a:cxnSpLocks/>
          </p:cNvCxnSpPr>
          <p:nvPr/>
        </p:nvCxnSpPr>
        <p:spPr>
          <a:xfrm flipV="1">
            <a:off x="5114925" y="2956908"/>
            <a:ext cx="1946216" cy="343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241598-8319-580B-A86B-3C0B0B5FAB30}"/>
              </a:ext>
            </a:extLst>
          </p:cNvPr>
          <p:cNvCxnSpPr>
            <a:cxnSpLocks/>
          </p:cNvCxnSpPr>
          <p:nvPr/>
        </p:nvCxnSpPr>
        <p:spPr>
          <a:xfrm flipV="1">
            <a:off x="5138337" y="3281075"/>
            <a:ext cx="1922804" cy="403142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17CBED1D-3460-5084-74F8-9D0400D4EF84}"/>
              </a:ext>
            </a:extLst>
          </p:cNvPr>
          <p:cNvSpPr txBox="1">
            <a:spLocks/>
          </p:cNvSpPr>
          <p:nvPr/>
        </p:nvSpPr>
        <p:spPr>
          <a:xfrm>
            <a:off x="2255846" y="1104701"/>
            <a:ext cx="7680307" cy="40831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000" noProof="1"/>
              <a:t>Vaihtoehdot</a:t>
            </a:r>
          </a:p>
        </p:txBody>
      </p:sp>
    </p:spTree>
    <p:extLst>
      <p:ext uri="{BB962C8B-B14F-4D97-AF65-F5344CB8AC3E}">
        <p14:creationId xmlns:p14="http://schemas.microsoft.com/office/powerpoint/2010/main" val="2796056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46140-9200-F175-0FB1-13EC95E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357282"/>
            <a:ext cx="8164064" cy="428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F4D725-3194-EF6E-3293-2146DBE86539}"/>
              </a:ext>
            </a:extLst>
          </p:cNvPr>
          <p:cNvSpPr txBox="1">
            <a:spLocks/>
          </p:cNvSpPr>
          <p:nvPr/>
        </p:nvSpPr>
        <p:spPr>
          <a:xfrm>
            <a:off x="919119" y="464322"/>
            <a:ext cx="10353762" cy="7149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noProof="1"/>
              <a:t>Lab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DD026D-67FA-67A1-0A0C-17A6C0AB17F4}"/>
              </a:ext>
            </a:extLst>
          </p:cNvPr>
          <p:cNvSpPr txBox="1">
            <a:spLocks/>
          </p:cNvSpPr>
          <p:nvPr/>
        </p:nvSpPr>
        <p:spPr>
          <a:xfrm>
            <a:off x="1809839" y="2195403"/>
            <a:ext cx="3848011" cy="4058751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noProof="1">
                <a:solidFill>
                  <a:schemeClr val="tx1"/>
                </a:solidFill>
              </a:rPr>
              <a:t>Tallennuksen nimi.</a:t>
            </a:r>
          </a:p>
          <a:p>
            <a:r>
              <a:rPr lang="fi-FI" sz="1800" noProof="1">
                <a:solidFill>
                  <a:schemeClr val="tx1"/>
                </a:solidFill>
              </a:rPr>
              <a:t>Stepit/Framet per generaatio. Tässä se on 64, eli kaikki eliöt päivitetään 64 kertaa generaation aikana.</a:t>
            </a:r>
          </a:p>
          <a:p>
            <a:r>
              <a:rPr lang="fi-FI" sz="1800" noProof="1">
                <a:solidFill>
                  <a:schemeClr val="tx1"/>
                </a:solidFill>
              </a:rPr>
              <a:t>Eliöiden määrä mapissa.</a:t>
            </a:r>
          </a:p>
          <a:p>
            <a:r>
              <a:rPr lang="fi-FI" sz="1800" noProof="1">
                <a:solidFill>
                  <a:schemeClr val="tx1"/>
                </a:solidFill>
              </a:rPr>
              <a:t>Mapin/Maailman koko.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9A344D5-5290-67C2-05D3-A3525A949070}"/>
              </a:ext>
            </a:extLst>
          </p:cNvPr>
          <p:cNvCxnSpPr>
            <a:cxnSpLocks/>
          </p:cNvCxnSpPr>
          <p:nvPr/>
        </p:nvCxnSpPr>
        <p:spPr>
          <a:xfrm flipV="1">
            <a:off x="4505325" y="1904846"/>
            <a:ext cx="1339375" cy="476404"/>
          </a:xfrm>
          <a:prstGeom prst="bentConnector3">
            <a:avLst>
              <a:gd name="adj1" fmla="val 99781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0389144-A8F5-E7F4-EFC0-4DDA29EA903D}"/>
              </a:ext>
            </a:extLst>
          </p:cNvPr>
          <p:cNvCxnSpPr>
            <a:cxnSpLocks/>
          </p:cNvCxnSpPr>
          <p:nvPr/>
        </p:nvCxnSpPr>
        <p:spPr>
          <a:xfrm flipV="1">
            <a:off x="5657850" y="1904846"/>
            <a:ext cx="1409700" cy="1362244"/>
          </a:xfrm>
          <a:prstGeom prst="bentConnector3">
            <a:avLst>
              <a:gd name="adj1" fmla="val 10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5902E20-FF98-1CD4-52C5-1FC27BD6164C}"/>
              </a:ext>
            </a:extLst>
          </p:cNvPr>
          <p:cNvCxnSpPr>
            <a:cxnSpLocks/>
          </p:cNvCxnSpPr>
          <p:nvPr/>
        </p:nvCxnSpPr>
        <p:spPr>
          <a:xfrm flipV="1">
            <a:off x="5046425" y="1904846"/>
            <a:ext cx="3306911" cy="2129205"/>
          </a:xfrm>
          <a:prstGeom prst="bentConnector3">
            <a:avLst>
              <a:gd name="adj1" fmla="val 100118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E7E8151-7775-EB8A-B1A4-917402B6A35B}"/>
              </a:ext>
            </a:extLst>
          </p:cNvPr>
          <p:cNvCxnSpPr>
            <a:cxnSpLocks/>
          </p:cNvCxnSpPr>
          <p:nvPr/>
        </p:nvCxnSpPr>
        <p:spPr>
          <a:xfrm flipV="1">
            <a:off x="5046425" y="1904846"/>
            <a:ext cx="4621450" cy="2538641"/>
          </a:xfrm>
          <a:prstGeom prst="bentConnector3">
            <a:avLst>
              <a:gd name="adj1" fmla="val 99877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2E0D1042-F612-0E79-76A1-86B47373A831}"/>
              </a:ext>
            </a:extLst>
          </p:cNvPr>
          <p:cNvSpPr txBox="1">
            <a:spLocks/>
          </p:cNvSpPr>
          <p:nvPr/>
        </p:nvSpPr>
        <p:spPr>
          <a:xfrm>
            <a:off x="2255846" y="6304182"/>
            <a:ext cx="7680307" cy="42868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000" noProof="1"/>
              <a:t>Seuraavalla dialla testataan runata main.py.</a:t>
            </a:r>
          </a:p>
        </p:txBody>
      </p:sp>
    </p:spTree>
    <p:extLst>
      <p:ext uri="{BB962C8B-B14F-4D97-AF65-F5344CB8AC3E}">
        <p14:creationId xmlns:p14="http://schemas.microsoft.com/office/powerpoint/2010/main" val="36088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st_lab_manager">
            <a:hlinkClick r:id="" action="ppaction://media"/>
            <a:extLst>
              <a:ext uri="{FF2B5EF4-FFF2-40B4-BE49-F238E27FC236}">
                <a16:creationId xmlns:a16="http://schemas.microsoft.com/office/drawing/2014/main" id="{6D11DAA1-8050-C240-F41A-07BF59526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ECA51-53A1-A264-4622-FC25D67162F7}"/>
              </a:ext>
            </a:extLst>
          </p:cNvPr>
          <p:cNvSpPr txBox="1"/>
          <p:nvPr/>
        </p:nvSpPr>
        <p:spPr>
          <a:xfrm>
            <a:off x="142875" y="147935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/>
              <a:t>Osio 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FAB0B5-6298-3B7C-63D7-45109F53065F}"/>
              </a:ext>
            </a:extLst>
          </p:cNvPr>
          <p:cNvSpPr txBox="1">
            <a:spLocks/>
          </p:cNvSpPr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anchor="b"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dirty="0"/>
              <a:t>Esimerkki Simulaatio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AE97793-1185-60CC-F8F4-3613843AAC1A}"/>
              </a:ext>
            </a:extLst>
          </p:cNvPr>
          <p:cNvSpPr txBox="1">
            <a:spLocks/>
          </p:cNvSpPr>
          <p:nvPr/>
        </p:nvSpPr>
        <p:spPr>
          <a:xfrm>
            <a:off x="1370693" y="3598339"/>
            <a:ext cx="9440034" cy="1049867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fi-FI" dirty="0"/>
              <a:t>Video seuraavalla dialla.</a:t>
            </a:r>
          </a:p>
        </p:txBody>
      </p:sp>
    </p:spTree>
    <p:extLst>
      <p:ext uri="{BB962C8B-B14F-4D97-AF65-F5344CB8AC3E}">
        <p14:creationId xmlns:p14="http://schemas.microsoft.com/office/powerpoint/2010/main" val="45208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imerkki simulaatio">
            <a:hlinkClick r:id="" action="ppaction://media"/>
            <a:extLst>
              <a:ext uri="{FF2B5EF4-FFF2-40B4-BE49-F238E27FC236}">
                <a16:creationId xmlns:a16="http://schemas.microsoft.com/office/drawing/2014/main" id="{15E18B39-A34C-A368-822A-46ECC26E9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1115-88BF-DE40-1C98-DC7C4C98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A794-5A17-8287-0B88-F431083B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noProof="1"/>
              <a:t>Video, josta opin tärkeimmät konseptit projektia varten.</a:t>
            </a:r>
          </a:p>
          <a:p>
            <a:pPr lvl="1"/>
            <a:r>
              <a:rPr lang="fi-FI" noProof="1">
                <a:hlinkClick r:id="rId2"/>
              </a:rPr>
              <a:t>https://www.youtube.com/watch?v=N3tRFayqVtk&amp;t=186s</a:t>
            </a:r>
            <a:endParaRPr lang="fi-FI" noProof="1"/>
          </a:p>
          <a:p>
            <a:r>
              <a:rPr lang="fi-FI" noProof="1"/>
              <a:t>Python tutoriaaleja, esim. numpy libraryn käytöstä.</a:t>
            </a:r>
          </a:p>
          <a:p>
            <a:pPr lvl="1"/>
            <a:r>
              <a:rPr lang="fi-FI" noProof="1">
                <a:hlinkClick r:id="rId3"/>
              </a:rPr>
              <a:t>https://www.w3schools.com/python/</a:t>
            </a:r>
            <a:endParaRPr lang="fi-FI" noProof="1"/>
          </a:p>
          <a:p>
            <a:endParaRPr lang="fi-FI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A741E-4B70-7443-FEEB-8E41B85B3356}"/>
              </a:ext>
            </a:extLst>
          </p:cNvPr>
          <p:cNvSpPr txBox="1"/>
          <p:nvPr/>
        </p:nvSpPr>
        <p:spPr>
          <a:xfrm>
            <a:off x="142875" y="147935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/>
              <a:t>Osio 5</a:t>
            </a:r>
          </a:p>
        </p:txBody>
      </p:sp>
    </p:spTree>
    <p:extLst>
      <p:ext uri="{BB962C8B-B14F-4D97-AF65-F5344CB8AC3E}">
        <p14:creationId xmlns:p14="http://schemas.microsoft.com/office/powerpoint/2010/main" val="416498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6B66-CA86-210B-3C2C-9DDBFB77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609600"/>
            <a:ext cx="7648575" cy="970450"/>
          </a:xfrm>
        </p:spPr>
        <p:txBody>
          <a:bodyPr/>
          <a:lstStyle/>
          <a:p>
            <a:pPr algn="l"/>
            <a:r>
              <a:rPr lang="fi-FI" noProof="1"/>
              <a:t>Nykytilanne + Kehitysideat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E7AA-052D-ECBD-EE66-4075D953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334730" cy="4058751"/>
          </a:xfrm>
        </p:spPr>
        <p:txBody>
          <a:bodyPr/>
          <a:lstStyle/>
          <a:p>
            <a:r>
              <a:rPr lang="en-US" noProof="1">
                <a:effectLst/>
              </a:rPr>
              <a:t>Projektissa voi simuloida evoluutiota, tutkia sen kehitystä kaaviolla, tutkia miten eliöt liikkuvat yksittäisen generation aikana, ja säätää monia erilaisia asetuksia, kuten missä alueella eliöt selviävät hengissä.</a:t>
            </a:r>
          </a:p>
          <a:p>
            <a:r>
              <a:rPr lang="en-US" noProof="1">
                <a:effectLst/>
              </a:rPr>
              <a:t>Nyt eliöiden ainoa asia, mihin ne voivat vaikuttaa, on oma positio. Kehitysideana olisi siis mahdollistaa eliöiden muuttujien lisääminen ja mapin kontrollointi.</a:t>
            </a:r>
          </a:p>
          <a:p>
            <a:pPr lvl="1"/>
            <a:r>
              <a:rPr lang="en-US" noProof="1">
                <a:effectLst/>
              </a:rPr>
              <a:t>Esim. mappiin voisi spawnata ruokaa, ja vain ne selviävät, jotka saavat syötyä generation aikana.</a:t>
            </a:r>
            <a:endParaRPr lang="en-FI" noProof="1">
              <a:effectLst/>
            </a:endParaRPr>
          </a:p>
        </p:txBody>
      </p:sp>
      <p:pic>
        <p:nvPicPr>
          <p:cNvPr id="1026" name="Picture 2" descr="20 gen.mp4 [video-to-gif output image]">
            <a:extLst>
              <a:ext uri="{FF2B5EF4-FFF2-40B4-BE49-F238E27FC236}">
                <a16:creationId xmlns:a16="http://schemas.microsoft.com/office/drawing/2014/main" id="{7248A01D-2837-D276-01F5-FB7746BD7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t="3597" r="23929" b="3594"/>
          <a:stretch/>
        </p:blipFill>
        <p:spPr bwMode="auto">
          <a:xfrm>
            <a:off x="7399649" y="1732449"/>
            <a:ext cx="4334975" cy="43349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F9E9C5D4-267D-ECF9-0185-46C94DC18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443" y="499513"/>
            <a:ext cx="1190624" cy="11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5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22FF-6C84-9E2B-A075-6205D58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Sisällysluettelo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7B49-7787-3672-C608-17B3C28E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175" y="1732449"/>
            <a:ext cx="5238750" cy="4058751"/>
          </a:xfrm>
        </p:spPr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fi-FI" dirty="0">
                <a:effectLst/>
              </a:rPr>
              <a:t>Evoluution perussäännöt 	(dia 5)</a:t>
            </a:r>
          </a:p>
          <a:p>
            <a:pPr marL="494100" indent="-457200">
              <a:buFont typeface="+mj-lt"/>
              <a:buAutoNum type="arabicPeriod"/>
            </a:pPr>
            <a:r>
              <a:rPr lang="fi-FI" dirty="0">
                <a:effectLst/>
              </a:rPr>
              <a:t>Ohjelmiston toteutus 		(dia 6-18)</a:t>
            </a:r>
          </a:p>
          <a:p>
            <a:pPr marL="494100" indent="-457200">
              <a:buFont typeface="+mj-lt"/>
              <a:buAutoNum type="arabicPeriod"/>
            </a:pPr>
            <a:r>
              <a:rPr lang="fi-FI" dirty="0">
                <a:effectLst/>
              </a:rPr>
              <a:t>Kokeile itse				(dia 19-25)</a:t>
            </a:r>
          </a:p>
          <a:p>
            <a:pPr marL="494100" indent="-457200">
              <a:buFont typeface="+mj-lt"/>
              <a:buAutoNum type="arabicPeriod"/>
            </a:pPr>
            <a:r>
              <a:rPr lang="fi-FI" dirty="0">
                <a:effectLst/>
              </a:rPr>
              <a:t>Esimerkki Simulaatio		(dia 26-27)</a:t>
            </a:r>
          </a:p>
          <a:p>
            <a:pPr marL="494100" indent="-457200">
              <a:buFont typeface="+mj-lt"/>
              <a:buAutoNum type="arabicPeriod"/>
            </a:pPr>
            <a:r>
              <a:rPr lang="fi-FI" dirty="0">
                <a:effectLst/>
              </a:rPr>
              <a:t>Lähteet 					(dia 28)</a:t>
            </a:r>
          </a:p>
          <a:p>
            <a:pPr marL="494100" indent="-457200">
              <a:buFont typeface="+mj-lt"/>
              <a:buAutoNum type="arabicPeriod"/>
            </a:pPr>
            <a:endParaRPr lang="fi-FI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176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16B7-7675-B03F-A50F-ABBDEFA2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i-FI" dirty="0"/>
              <a:t>Evoluution perussäännöt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1F0B-3B72-C9A1-15C1-A44F26BE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898" y="2133599"/>
            <a:ext cx="6839555" cy="4058751"/>
          </a:xfrm>
        </p:spPr>
        <p:txBody>
          <a:bodyPr/>
          <a:lstStyle/>
          <a:p>
            <a:r>
              <a:rPr lang="fi-FI" dirty="0">
                <a:solidFill>
                  <a:srgbClr val="00B050"/>
                </a:solidFill>
                <a:effectLst/>
              </a:rPr>
              <a:t>Evoluutio toteutuu vain, jos sen 5 perussääntöä ovat olemassa.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dirty="0">
                <a:effectLst/>
              </a:rPr>
              <a:t>Itsensä replikointi / monistuminen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dirty="0">
                <a:effectLst/>
              </a:rPr>
              <a:t>Perimä (DNA)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dirty="0">
                <a:effectLst/>
              </a:rPr>
              <a:t>Perimän periytyminen vanhemmilta lapselle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dirty="0">
                <a:effectLst/>
              </a:rPr>
              <a:t>Mutaatio</a:t>
            </a:r>
          </a:p>
          <a:p>
            <a:pPr marL="792900" lvl="1" indent="-342900">
              <a:buFont typeface="+mj-lt"/>
              <a:buAutoNum type="arabicPeriod"/>
            </a:pPr>
            <a:r>
              <a:rPr lang="fi-FI" dirty="0">
                <a:effectLst/>
              </a:rPr>
              <a:t>Valinta, ketkä selviävät hengissä?</a:t>
            </a:r>
          </a:p>
          <a:p>
            <a:pPr marL="415800" indent="-342900"/>
            <a:r>
              <a:rPr lang="fi-FI" dirty="0">
                <a:solidFill>
                  <a:schemeClr val="tx1"/>
                </a:solidFill>
                <a:effectLst/>
              </a:rPr>
              <a:t>Nämä ovat siis ne perussäännöt, jotka pitää koodata evoluution simulointia varten.</a:t>
            </a:r>
          </a:p>
        </p:txBody>
      </p:sp>
      <p:pic>
        <p:nvPicPr>
          <p:cNvPr id="5" name="Graphic 4" descr="Gavel with solid fill">
            <a:extLst>
              <a:ext uri="{FF2B5EF4-FFF2-40B4-BE49-F238E27FC236}">
                <a16:creationId xmlns:a16="http://schemas.microsoft.com/office/drawing/2014/main" id="{2EE3D540-37AE-22BB-5960-58EE5E89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6450" y="665650"/>
            <a:ext cx="914400" cy="914400"/>
          </a:xfrm>
          <a:prstGeom prst="rect">
            <a:avLst/>
          </a:prstGeom>
        </p:spPr>
      </p:pic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CDEA9E3A-6ACF-4973-7BAE-6094DADE1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1150" y="66565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5977A-4974-BAD6-DFB1-48F4720408FA}"/>
              </a:ext>
            </a:extLst>
          </p:cNvPr>
          <p:cNvSpPr txBox="1"/>
          <p:nvPr/>
        </p:nvSpPr>
        <p:spPr>
          <a:xfrm>
            <a:off x="142875" y="14793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/>
              <a:t>Osio 1</a:t>
            </a:r>
          </a:p>
        </p:txBody>
      </p:sp>
    </p:spTree>
    <p:extLst>
      <p:ext uri="{BB962C8B-B14F-4D97-AF65-F5344CB8AC3E}">
        <p14:creationId xmlns:p14="http://schemas.microsoft.com/office/powerpoint/2010/main" val="412706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3841-81A6-DD3D-DB37-0F832C58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Ohjelmiston toteutus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88A2B-4FAE-8F67-B1BC-D22C2D582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223" y="2056299"/>
            <a:ext cx="6210905" cy="4477851"/>
          </a:xfrm>
          <a:noFill/>
        </p:spPr>
        <p:txBody>
          <a:bodyPr>
            <a:normAutofit/>
          </a:bodyPr>
          <a:lstStyle/>
          <a:p>
            <a:r>
              <a:rPr lang="fi-FI" dirty="0">
                <a:effectLst/>
              </a:rPr>
              <a:t>Projekti ei käytä valmista libraryä evoluution simulointiin. Kaiken sen olen koodannut itse. Projekti kuitenkin käyttää muun muassa seuraavia libraryjä:</a:t>
            </a:r>
          </a:p>
          <a:p>
            <a:pPr lvl="1"/>
            <a:r>
              <a:rPr lang="fi-FI" dirty="0">
                <a:solidFill>
                  <a:srgbClr val="00B050"/>
                </a:solidFill>
                <a:effectLst/>
              </a:rPr>
              <a:t>Numpy</a:t>
            </a:r>
          </a:p>
          <a:p>
            <a:pPr lvl="2"/>
            <a:r>
              <a:rPr lang="fi-FI" dirty="0">
                <a:effectLst/>
              </a:rPr>
              <a:t>Matikka library. Sillä nopeutan monia laskutoimituksia, koska sen funktiot ovat C-pohjaisia, hitaan Pythonin sijaan.</a:t>
            </a:r>
          </a:p>
          <a:p>
            <a:pPr lvl="1"/>
            <a:r>
              <a:rPr lang="fi-FI" dirty="0">
                <a:solidFill>
                  <a:srgbClr val="00B050"/>
                </a:solidFill>
                <a:effectLst/>
              </a:rPr>
              <a:t>Matplotlib</a:t>
            </a:r>
          </a:p>
          <a:p>
            <a:pPr lvl="2"/>
            <a:r>
              <a:rPr lang="fi-FI" dirty="0">
                <a:effectLst/>
              </a:rPr>
              <a:t>Kaavio library. Sillä voi tehdä nopeasti selkeitä kaavioita.</a:t>
            </a:r>
          </a:p>
          <a:p>
            <a:r>
              <a:rPr lang="fi-FI" dirty="0">
                <a:effectLst/>
              </a:rPr>
              <a:t>Koodi, sen suunnittelu ja kommentoinnit on tehty englannin kielellä!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56016BD7-95B3-270F-4E73-31F39CCF8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6025" y="637625"/>
            <a:ext cx="914400" cy="914400"/>
          </a:xfrm>
          <a:prstGeom prst="rect">
            <a:avLst/>
          </a:prstGeom>
        </p:spPr>
      </p:pic>
      <p:pic>
        <p:nvPicPr>
          <p:cNvPr id="6" name="Graphic 5" descr="Web design with solid fill">
            <a:extLst>
              <a:ext uri="{FF2B5EF4-FFF2-40B4-BE49-F238E27FC236}">
                <a16:creationId xmlns:a16="http://schemas.microsoft.com/office/drawing/2014/main" id="{2A63B00B-F19C-2E54-40DD-141D76524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577" y="637625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A8F1D-1CFA-21F5-61B3-F9F1BE2E4ABE}"/>
              </a:ext>
            </a:extLst>
          </p:cNvPr>
          <p:cNvSpPr txBox="1"/>
          <p:nvPr/>
        </p:nvSpPr>
        <p:spPr>
          <a:xfrm>
            <a:off x="142875" y="147935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/>
              <a:t>Osio 2</a:t>
            </a:r>
          </a:p>
        </p:txBody>
      </p:sp>
    </p:spTree>
    <p:extLst>
      <p:ext uri="{BB962C8B-B14F-4D97-AF65-F5344CB8AC3E}">
        <p14:creationId xmlns:p14="http://schemas.microsoft.com/office/powerpoint/2010/main" val="315028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7139-1132-58BF-BF22-F2326FD3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i-FI" dirty="0"/>
              <a:t>Ohjelmiston struktuuri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A4720-5A25-B300-12BF-4A2FD01D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6" y="1741347"/>
            <a:ext cx="10918046" cy="3554553"/>
          </a:xfrm>
          <a:prstGeom prst="rect">
            <a:avLst/>
          </a:prstGeom>
          <a:ln w="38100">
            <a:solidFill>
              <a:schemeClr val="tx1">
                <a:lumMod val="75000"/>
              </a:schemeClr>
            </a:solidFill>
          </a:ln>
        </p:spPr>
      </p:pic>
      <p:pic>
        <p:nvPicPr>
          <p:cNvPr id="7" name="Graphic 6" descr="Star outline">
            <a:extLst>
              <a:ext uri="{FF2B5EF4-FFF2-40B4-BE49-F238E27FC236}">
                <a16:creationId xmlns:a16="http://schemas.microsoft.com/office/drawing/2014/main" id="{622B87FF-147E-7E4E-3021-E5F4EADAF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6831" y="3313509"/>
            <a:ext cx="230981" cy="2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70168-C230-846D-992B-E60251D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i-FI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00B050"/>
                </a:solidFill>
                <a:effectLst/>
              </a:rPr>
              <a:t>Eliön aivot (Neuroverkko)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F804-DF67-D2B2-E60C-28A8365A6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fi-FI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  <a:effectLst/>
              </a:rPr>
              <a:t>Eliöllä voi olla tiettyjä input-neuroneita, output-neuroneita ja tietty määrä sisäisiä (inner) neuroneita.</a:t>
            </a:r>
          </a:p>
          <a:p>
            <a:pPr>
              <a:buClr>
                <a:schemeClr val="bg1"/>
              </a:buClr>
            </a:pPr>
            <a:r>
              <a:rPr lang="fi-FI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  <a:effectLst/>
              </a:rPr>
              <a:t>Tässä projektissa yksi geeni sisältää yhden yhteyden neuronien välillä. (connection)</a:t>
            </a:r>
          </a:p>
          <a:p>
            <a:pPr>
              <a:buClr>
                <a:schemeClr val="bg1"/>
              </a:buClr>
            </a:pPr>
            <a:r>
              <a:rPr lang="fi-FI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  <a:effectLst/>
              </a:rPr>
              <a:t>Eliön perimä (genome) sisältää monta geeniä (gene), eli monta yhteyttä neuronien välillä. Jokaisella eliöllä on aina 1 perimä.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81759-10E0-3363-06AB-F7D45476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987994"/>
            <a:ext cx="6642193" cy="4882011"/>
          </a:xfrm>
          <a:prstGeom prst="rect">
            <a:avLst/>
          </a:prstGeom>
        </p:spPr>
      </p:pic>
      <p:pic>
        <p:nvPicPr>
          <p:cNvPr id="7" name="Graphic 6" descr="Brain with solid fill">
            <a:extLst>
              <a:ext uri="{FF2B5EF4-FFF2-40B4-BE49-F238E27FC236}">
                <a16:creationId xmlns:a16="http://schemas.microsoft.com/office/drawing/2014/main" id="{86C0C9D8-3578-E2CE-81CD-20E37D16B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3268" y="63860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5C223-0CAF-108D-73BF-0E3663B2F063}"/>
              </a:ext>
            </a:extLst>
          </p:cNvPr>
          <p:cNvSpPr txBox="1"/>
          <p:nvPr/>
        </p:nvSpPr>
        <p:spPr>
          <a:xfrm>
            <a:off x="4675579" y="6339253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50"/>
                </a:solidFill>
              </a:rPr>
              <a:t>Distance to right border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28E79-5976-34A4-658D-078E335BB6E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96000" y="5710136"/>
            <a:ext cx="0" cy="62911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96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26490D-4AD8-3CE3-B9CA-C6127C07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95324"/>
            <a:ext cx="3078749" cy="522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i-FI" sz="2800" noProof="1">
                <a:solidFill>
                  <a:srgbClr val="00B050"/>
                </a:solidFill>
              </a:rPr>
              <a:t>Geenin sisältö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EE3C6-AD32-D697-825E-DEF054E8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94325"/>
            <a:ext cx="3078749" cy="4668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sz="1600" noProof="1">
                <a:effectLst/>
              </a:rPr>
              <a:t>Source</a:t>
            </a:r>
          </a:p>
          <a:p>
            <a:pPr lvl="1"/>
            <a:r>
              <a:rPr lang="fi-FI" sz="1400" noProof="1">
                <a:effectLst/>
              </a:rPr>
              <a:t>Onko source neuroni input vai inner?</a:t>
            </a:r>
          </a:p>
          <a:p>
            <a:pPr lvl="1"/>
            <a:r>
              <a:rPr lang="fi-FI" sz="1400" noProof="1">
                <a:effectLst/>
              </a:rPr>
              <a:t>Mikä on tämän neuronin indeksi sen tyyppisten neuronien joukossa?</a:t>
            </a:r>
          </a:p>
          <a:p>
            <a:r>
              <a:rPr lang="fi-FI" sz="1600" noProof="1">
                <a:effectLst/>
              </a:rPr>
              <a:t>Sink</a:t>
            </a:r>
          </a:p>
          <a:p>
            <a:pPr lvl="1"/>
            <a:r>
              <a:rPr lang="fi-FI" sz="1400" noProof="1">
                <a:effectLst/>
              </a:rPr>
              <a:t>Onko sink neuroni output vai inner?</a:t>
            </a:r>
          </a:p>
          <a:p>
            <a:pPr lvl="1"/>
            <a:r>
              <a:rPr lang="fi-FI" sz="1400" noProof="1">
                <a:effectLst/>
              </a:rPr>
              <a:t>Mikä on tämän neuronin indeksi sen tyyppisten neuronien joukossa?</a:t>
            </a:r>
          </a:p>
          <a:p>
            <a:r>
              <a:rPr lang="fi-FI" sz="1600" noProof="1">
                <a:effectLst/>
              </a:rPr>
              <a:t>Weight</a:t>
            </a:r>
          </a:p>
          <a:p>
            <a:pPr lvl="1"/>
            <a:r>
              <a:rPr lang="fi-FI" sz="1400" noProof="1">
                <a:effectLst/>
              </a:rPr>
              <a:t>Mikä painoarvo tällä yhteydellä on? Onko negatiivinen tai positiivinen?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 descr="A diagram of a gene&#10;&#10;Description automatically generated">
            <a:extLst>
              <a:ext uri="{FF2B5EF4-FFF2-40B4-BE49-F238E27FC236}">
                <a16:creationId xmlns:a16="http://schemas.microsoft.com/office/drawing/2014/main" id="{D7CF9A85-346A-FD5E-E2B7-93FD0942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27" b="-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12" name="Graphic 11" descr="DNA with solid fill">
            <a:extLst>
              <a:ext uri="{FF2B5EF4-FFF2-40B4-BE49-F238E27FC236}">
                <a16:creationId xmlns:a16="http://schemas.microsoft.com/office/drawing/2014/main" id="{88347223-3BFF-9398-41B9-A9618C7E88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344" y="51324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218C95-82EC-D467-A63B-195B7BA92B5D}"/>
              </a:ext>
            </a:extLst>
          </p:cNvPr>
          <p:cNvSpPr txBox="1"/>
          <p:nvPr/>
        </p:nvSpPr>
        <p:spPr>
          <a:xfrm>
            <a:off x="4792447" y="82362"/>
            <a:ext cx="23798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>
                <a:solidFill>
                  <a:schemeClr val="bg1"/>
                </a:solidFill>
              </a:rPr>
              <a:t>(length tarkoittaa bittien lukumäärää tässä tapauksessa)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B1C91-AEAE-48D5-E8F0-ABC5AB489AC6}"/>
              </a:ext>
            </a:extLst>
          </p:cNvPr>
          <p:cNvCxnSpPr/>
          <p:nvPr/>
        </p:nvCxnSpPr>
        <p:spPr>
          <a:xfrm>
            <a:off x="6753225" y="513249"/>
            <a:ext cx="504825" cy="1820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D3780-A7EF-634A-0308-F02C8B7AF8F7}"/>
              </a:ext>
            </a:extLst>
          </p:cNvPr>
          <p:cNvSpPr txBox="1"/>
          <p:nvPr/>
        </p:nvSpPr>
        <p:spPr>
          <a:xfrm>
            <a:off x="9344025" y="6257826"/>
            <a:ext cx="2847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>
                <a:solidFill>
                  <a:schemeClr val="bg1"/>
                </a:solidFill>
              </a:rPr>
              <a:t>(geenin arvot muutetaan myöhemmin niiden haluttuihin muotoihin, kuten paino 0-4095 -&gt; -4.0 – 4.0)</a:t>
            </a:r>
          </a:p>
        </p:txBody>
      </p:sp>
    </p:spTree>
    <p:extLst>
      <p:ext uri="{BB962C8B-B14F-4D97-AF65-F5344CB8AC3E}">
        <p14:creationId xmlns:p14="http://schemas.microsoft.com/office/powerpoint/2010/main" val="1711712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ustom 1">
      <a:majorFont>
        <a:latin typeface="ADLaM Display"/>
        <a:ea typeface=""/>
        <a:cs typeface=""/>
      </a:majorFont>
      <a:minorFont>
        <a:latin typeface="ADLaM Display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542</TotalTime>
  <Words>1224</Words>
  <Application>Microsoft Office PowerPoint</Application>
  <PresentationFormat>Widescreen</PresentationFormat>
  <Paragraphs>152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ADLaM Display</vt:lpstr>
      <vt:lpstr>Wingdings 2</vt:lpstr>
      <vt:lpstr>Slate</vt:lpstr>
      <vt:lpstr>EvolutionLab</vt:lpstr>
      <vt:lpstr>Idea</vt:lpstr>
      <vt:lpstr>Nykytilanne + Kehitysideat</vt:lpstr>
      <vt:lpstr>Sisällysluettelo</vt:lpstr>
      <vt:lpstr>Evoluution perussäännöt</vt:lpstr>
      <vt:lpstr>Ohjelmiston toteutus</vt:lpstr>
      <vt:lpstr>Ohjelmiston struktuuri</vt:lpstr>
      <vt:lpstr>Eliön aivot (Neuroverkko)</vt:lpstr>
      <vt:lpstr>Geenin sisältö</vt:lpstr>
      <vt:lpstr>Projektin rakenne</vt:lpstr>
      <vt:lpstr>main.py</vt:lpstr>
      <vt:lpstr>lab_manager.py</vt:lpstr>
      <vt:lpstr>lab.py</vt:lpstr>
      <vt:lpstr>bytedna.py</vt:lpstr>
      <vt:lpstr>bytedna.py</vt:lpstr>
      <vt:lpstr>generation.py</vt:lpstr>
      <vt:lpstr>creature.py</vt:lpstr>
      <vt:lpstr>view.py</vt:lpstr>
      <vt:lpstr>Kokeile itse</vt:lpstr>
      <vt:lpstr>Johdanto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Lähteet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Kahra Tuisku</cp:lastModifiedBy>
  <cp:revision>1</cp:revision>
  <dcterms:created xsi:type="dcterms:W3CDTF">2024-10-01T12:09:58Z</dcterms:created>
  <dcterms:modified xsi:type="dcterms:W3CDTF">2024-10-04T09:15:50Z</dcterms:modified>
</cp:coreProperties>
</file>